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1"/>
  </p:sldMasterIdLst>
  <p:notesMasterIdLst>
    <p:notesMasterId r:id="rId11"/>
  </p:notesMasterIdLst>
  <p:handoutMasterIdLst>
    <p:handoutMasterId r:id="rId12"/>
  </p:handoutMasterIdLst>
  <p:sldIdLst>
    <p:sldId id="1896" r:id="rId2"/>
    <p:sldId id="1872" r:id="rId3"/>
    <p:sldId id="1877" r:id="rId4"/>
    <p:sldId id="1910" r:id="rId5"/>
    <p:sldId id="1948" r:id="rId6"/>
    <p:sldId id="1949" r:id="rId7"/>
    <p:sldId id="1951" r:id="rId8"/>
    <p:sldId id="1952" r:id="rId9"/>
    <p:sldId id="1950" r:id="rId10"/>
  </p:sldIdLst>
  <p:sldSz cx="9144000" cy="6858000" type="screen4x3"/>
  <p:notesSz cx="6799263" cy="9929813"/>
  <p:custDataLst>
    <p:tags r:id="rId1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2AE7FEF-731B-2F48-88E1-C3AD3ECE4A32}">
          <p14:sldIdLst>
            <p14:sldId id="1896"/>
            <p14:sldId id="1872"/>
            <p14:sldId id="1877"/>
            <p14:sldId id="1910"/>
            <p14:sldId id="1948"/>
            <p14:sldId id="1949"/>
            <p14:sldId id="1951"/>
            <p14:sldId id="1952"/>
            <p14:sldId id="195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2" userDrawn="1">
          <p15:clr>
            <a:srgbClr val="A4A3A4"/>
          </p15:clr>
        </p15:guide>
        <p15:guide id="2" pos="3128" userDrawn="1">
          <p15:clr>
            <a:srgbClr val="A4A3A4"/>
          </p15:clr>
        </p15:guide>
        <p15:guide id="3" orient="horz" pos="3128">
          <p15:clr>
            <a:srgbClr val="A4A3A4"/>
          </p15:clr>
        </p15:guide>
        <p15:guide id="4"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47" autoAdjust="0"/>
    <p:restoredTop sz="92366" autoAdjust="0"/>
  </p:normalViewPr>
  <p:slideViewPr>
    <p:cSldViewPr>
      <p:cViewPr varScale="1">
        <p:scale>
          <a:sx n="105" d="100"/>
          <a:sy n="105" d="100"/>
        </p:scale>
        <p:origin x="1968" y="108"/>
      </p:cViewPr>
      <p:guideLst>
        <p:guide orient="horz" pos="2160"/>
        <p:guide pos="2880"/>
      </p:guideLst>
    </p:cSldViewPr>
  </p:slideViewPr>
  <p:outlineViewPr>
    <p:cViewPr>
      <p:scale>
        <a:sx n="33" d="100"/>
        <a:sy n="33" d="100"/>
      </p:scale>
      <p:origin x="0" y="12200"/>
    </p:cViewPr>
  </p:outlineViewPr>
  <p:notesTextViewPr>
    <p:cViewPr>
      <p:scale>
        <a:sx n="75" d="100"/>
        <a:sy n="75" d="100"/>
      </p:scale>
      <p:origin x="0" y="0"/>
    </p:cViewPr>
  </p:notesTextViewPr>
  <p:sorterViewPr>
    <p:cViewPr>
      <p:scale>
        <a:sx n="100" d="100"/>
        <a:sy n="100" d="100"/>
      </p:scale>
      <p:origin x="0" y="0"/>
    </p:cViewPr>
  </p:sorterViewPr>
  <p:notesViewPr>
    <p:cSldViewPr>
      <p:cViewPr varScale="1">
        <p:scale>
          <a:sx n="116" d="100"/>
          <a:sy n="116" d="100"/>
        </p:scale>
        <p:origin x="-1446" y="-108"/>
      </p:cViewPr>
      <p:guideLst>
        <p:guide orient="horz" pos="2142"/>
        <p:guide pos="3128"/>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347" cy="49821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1343" y="0"/>
            <a:ext cx="2946347" cy="498215"/>
          </a:xfrm>
          <a:prstGeom prst="rect">
            <a:avLst/>
          </a:prstGeom>
        </p:spPr>
        <p:txBody>
          <a:bodyPr vert="horz" lIns="91440" tIns="45720" rIns="91440" bIns="45720" rtlCol="0"/>
          <a:lstStyle>
            <a:lvl1pPr algn="r">
              <a:defRPr sz="1200"/>
            </a:lvl1pPr>
          </a:lstStyle>
          <a:p>
            <a:fld id="{5EB7ED8A-4F7C-40B1-B96D-3E2D08EF904B}" type="datetimeFigureOut">
              <a:rPr lang="en-AU" smtClean="0"/>
              <a:pPr/>
              <a:t>28/08/2023</a:t>
            </a:fld>
            <a:endParaRPr lang="en-AU"/>
          </a:p>
        </p:txBody>
      </p:sp>
      <p:sp>
        <p:nvSpPr>
          <p:cNvPr id="4" name="Footer Placeholder 3"/>
          <p:cNvSpPr>
            <a:spLocks noGrp="1"/>
          </p:cNvSpPr>
          <p:nvPr>
            <p:ph type="ftr" sz="quarter" idx="2"/>
          </p:nvPr>
        </p:nvSpPr>
        <p:spPr>
          <a:xfrm>
            <a:off x="1" y="9431600"/>
            <a:ext cx="2946347" cy="498214"/>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1343" y="9431600"/>
            <a:ext cx="2946347" cy="498214"/>
          </a:xfrm>
          <a:prstGeom prst="rect">
            <a:avLst/>
          </a:prstGeom>
        </p:spPr>
        <p:txBody>
          <a:bodyPr vert="horz" lIns="91440" tIns="45720" rIns="91440" bIns="45720" rtlCol="0" anchor="b"/>
          <a:lstStyle>
            <a:lvl1pPr algn="r">
              <a:defRPr sz="1200"/>
            </a:lvl1pPr>
          </a:lstStyle>
          <a:p>
            <a:fld id="{976A3089-CC3D-4E39-9490-73A54ACF1B34}" type="slidenum">
              <a:rPr lang="en-AU" smtClean="0"/>
              <a:pPr/>
              <a:t>‹#›</a:t>
            </a:fld>
            <a:endParaRPr lang="en-AU"/>
          </a:p>
        </p:txBody>
      </p:sp>
    </p:spTree>
    <p:extLst>
      <p:ext uri="{BB962C8B-B14F-4D97-AF65-F5344CB8AC3E}">
        <p14:creationId xmlns:p14="http://schemas.microsoft.com/office/powerpoint/2010/main" val="1814272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6347" cy="49649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1343" y="1"/>
            <a:ext cx="2946347" cy="496490"/>
          </a:xfrm>
          <a:prstGeom prst="rect">
            <a:avLst/>
          </a:prstGeom>
        </p:spPr>
        <p:txBody>
          <a:bodyPr vert="horz" lIns="91440" tIns="45720" rIns="91440" bIns="45720" rtlCol="0"/>
          <a:lstStyle>
            <a:lvl1pPr algn="r">
              <a:defRPr sz="1200"/>
            </a:lvl1pPr>
          </a:lstStyle>
          <a:p>
            <a:fld id="{57CD2F9F-70DF-4E81-83FD-03AB537B8FE2}" type="datetimeFigureOut">
              <a:rPr lang="en-AU" smtClean="0"/>
              <a:pPr/>
              <a:t>28/08/2023</a:t>
            </a:fld>
            <a:endParaRPr lang="en-AU"/>
          </a:p>
        </p:txBody>
      </p:sp>
      <p:sp>
        <p:nvSpPr>
          <p:cNvPr id="4" name="Slide Image Placeholder 3"/>
          <p:cNvSpPr>
            <a:spLocks noGrp="1" noRot="1" noChangeAspect="1"/>
          </p:cNvSpPr>
          <p:nvPr>
            <p:ph type="sldImg" idx="2"/>
          </p:nvPr>
        </p:nvSpPr>
        <p:spPr>
          <a:xfrm>
            <a:off x="919163" y="744538"/>
            <a:ext cx="4960937"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927" y="4716661"/>
            <a:ext cx="5439410" cy="44684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431600"/>
            <a:ext cx="2946347" cy="49649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1343" y="9431600"/>
            <a:ext cx="2946347" cy="496490"/>
          </a:xfrm>
          <a:prstGeom prst="rect">
            <a:avLst/>
          </a:prstGeom>
        </p:spPr>
        <p:txBody>
          <a:bodyPr vert="horz" lIns="91440" tIns="45720" rIns="91440" bIns="45720" rtlCol="0" anchor="b"/>
          <a:lstStyle>
            <a:lvl1pPr algn="r">
              <a:defRPr sz="1200"/>
            </a:lvl1pPr>
          </a:lstStyle>
          <a:p>
            <a:fld id="{E7DB83D0-208F-4055-9967-CAF22C658043}" type="slidenum">
              <a:rPr lang="en-AU" smtClean="0"/>
              <a:pPr/>
              <a:t>‹#›</a:t>
            </a:fld>
            <a:endParaRPr lang="en-AU"/>
          </a:p>
        </p:txBody>
      </p:sp>
    </p:spTree>
    <p:extLst>
      <p:ext uri="{BB962C8B-B14F-4D97-AF65-F5344CB8AC3E}">
        <p14:creationId xmlns:p14="http://schemas.microsoft.com/office/powerpoint/2010/main" val="940782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t>GA_I_M1_U1</a:t>
            </a:r>
          </a:p>
        </p:txBody>
      </p:sp>
      <p:sp>
        <p:nvSpPr>
          <p:cNvPr id="2908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73C8B7A-50B7-4188-95CC-85FDADECB794}" type="slidenum">
              <a:rPr lang="en-US" altLang="en-US" smtClean="0"/>
              <a:pPr eaLnBrk="1" hangingPunct="1">
                <a:spcBef>
                  <a:spcPct val="0"/>
                </a:spcBef>
              </a:pPr>
              <a:t>1</a:t>
            </a:fld>
            <a:endParaRPr lang="en-US" altLang="en-US"/>
          </a:p>
        </p:txBody>
      </p:sp>
      <p:sp>
        <p:nvSpPr>
          <p:cNvPr id="290820" name="Rectangle 2"/>
          <p:cNvSpPr txBox="1">
            <a:spLocks noGrp="1" noChangeArrowheads="1"/>
          </p:cNvSpPr>
          <p:nvPr/>
        </p:nvSpPr>
        <p:spPr bwMode="auto">
          <a:xfrm>
            <a:off x="0" y="0"/>
            <a:ext cx="2947088" cy="4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t>GA_I_M1_U1</a:t>
            </a:r>
          </a:p>
        </p:txBody>
      </p:sp>
      <p:sp>
        <p:nvSpPr>
          <p:cNvPr id="290821" name="Rectangle 7"/>
          <p:cNvSpPr txBox="1">
            <a:spLocks noGrp="1" noChangeArrowheads="1"/>
          </p:cNvSpPr>
          <p:nvPr/>
        </p:nvSpPr>
        <p:spPr bwMode="auto">
          <a:xfrm>
            <a:off x="3850588" y="9431180"/>
            <a:ext cx="2947088" cy="49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CBC71A7-5920-4660-86AD-A27A8BB8CE84}" type="slidenum">
              <a:rPr lang="en-US" altLang="en-US"/>
              <a:pPr algn="r" eaLnBrk="1" hangingPunct="1">
                <a:spcBef>
                  <a:spcPct val="0"/>
                </a:spcBef>
              </a:pPr>
              <a:t>1</a:t>
            </a:fld>
            <a:endParaRPr lang="en-US" altLang="en-US"/>
          </a:p>
        </p:txBody>
      </p:sp>
      <p:sp>
        <p:nvSpPr>
          <p:cNvPr id="290822" name="Rectangle 2"/>
          <p:cNvSpPr>
            <a:spLocks noGrp="1" noRot="1" noChangeAspect="1" noChangeArrowheads="1" noTextEdit="1"/>
          </p:cNvSpPr>
          <p:nvPr>
            <p:ph type="sldImg"/>
          </p:nvPr>
        </p:nvSpPr>
        <p:spPr>
          <a:xfrm>
            <a:off x="919163" y="744538"/>
            <a:ext cx="4960937" cy="3722687"/>
          </a:xfrm>
          <a:ln/>
        </p:spPr>
      </p:sp>
      <p:sp>
        <p:nvSpPr>
          <p:cNvPr id="2908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pPr/>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851D5F-AA19-4E1D-BEC1-5843635F0EB2}" type="slidenum">
              <a:rPr lang="en-AU" smtClean="0"/>
              <a:pPr/>
              <a:t>‹#›</a:t>
            </a:fld>
            <a:endParaRPr lang="en-AU"/>
          </a:p>
        </p:txBody>
      </p:sp>
    </p:spTree>
    <p:extLst>
      <p:ext uri="{BB962C8B-B14F-4D97-AF65-F5344CB8AC3E}">
        <p14:creationId xmlns:p14="http://schemas.microsoft.com/office/powerpoint/2010/main" val="2022287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851D5F-AA19-4E1D-BEC1-5843635F0EB2}" type="slidenum">
              <a:rPr lang="en-AU" smtClean="0"/>
              <a:pPr/>
              <a:t>‹#›</a:t>
            </a:fld>
            <a:endParaRPr lang="en-AU"/>
          </a:p>
        </p:txBody>
      </p:sp>
    </p:spTree>
    <p:extLst>
      <p:ext uri="{BB962C8B-B14F-4D97-AF65-F5344CB8AC3E}">
        <p14:creationId xmlns:p14="http://schemas.microsoft.com/office/powerpoint/2010/main" val="1875244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851D5F-AA19-4E1D-BEC1-5843635F0EB2}" type="slidenum">
              <a:rPr lang="en-AU" smtClean="0"/>
              <a:pPr/>
              <a:t>‹#›</a:t>
            </a:fld>
            <a:endParaRPr lang="en-A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2404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851D5F-AA19-4E1D-BEC1-5843635F0EB2}" type="slidenum">
              <a:rPr lang="en-AU" smtClean="0"/>
              <a:pPr/>
              <a:t>‹#›</a:t>
            </a:fld>
            <a:endParaRPr lang="en-AU"/>
          </a:p>
        </p:txBody>
      </p:sp>
    </p:spTree>
    <p:extLst>
      <p:ext uri="{BB962C8B-B14F-4D97-AF65-F5344CB8AC3E}">
        <p14:creationId xmlns:p14="http://schemas.microsoft.com/office/powerpoint/2010/main" val="2788817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851D5F-AA19-4E1D-BEC1-5843635F0EB2}" type="slidenum">
              <a:rPr lang="en-AU" smtClean="0"/>
              <a:pPr/>
              <a:t>‹#›</a:t>
            </a:fld>
            <a:endParaRPr lang="en-A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11503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851D5F-AA19-4E1D-BEC1-5843635F0EB2}" type="slidenum">
              <a:rPr lang="en-AU" smtClean="0"/>
              <a:pPr/>
              <a:t>‹#›</a:t>
            </a:fld>
            <a:endParaRPr lang="en-AU"/>
          </a:p>
        </p:txBody>
      </p:sp>
    </p:spTree>
    <p:extLst>
      <p:ext uri="{BB962C8B-B14F-4D97-AF65-F5344CB8AC3E}">
        <p14:creationId xmlns:p14="http://schemas.microsoft.com/office/powerpoint/2010/main" val="1697829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851D5F-AA19-4E1D-BEC1-5843635F0EB2}" type="slidenum">
              <a:rPr lang="en-AU" smtClean="0"/>
              <a:pPr/>
              <a:t>‹#›</a:t>
            </a:fld>
            <a:endParaRPr lang="en-AU"/>
          </a:p>
        </p:txBody>
      </p:sp>
    </p:spTree>
    <p:extLst>
      <p:ext uri="{BB962C8B-B14F-4D97-AF65-F5344CB8AC3E}">
        <p14:creationId xmlns:p14="http://schemas.microsoft.com/office/powerpoint/2010/main" val="1934210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851D5F-AA19-4E1D-BEC1-5843635F0EB2}" type="slidenum">
              <a:rPr lang="en-AU" smtClean="0"/>
              <a:pPr/>
              <a:t>‹#›</a:t>
            </a:fld>
            <a:endParaRPr lang="en-AU"/>
          </a:p>
        </p:txBody>
      </p:sp>
    </p:spTree>
    <p:extLst>
      <p:ext uri="{BB962C8B-B14F-4D97-AF65-F5344CB8AC3E}">
        <p14:creationId xmlns:p14="http://schemas.microsoft.com/office/powerpoint/2010/main" val="2464285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851D5F-AA19-4E1D-BEC1-5843635F0EB2}" type="slidenum">
              <a:rPr lang="en-AU" smtClean="0"/>
              <a:pPr/>
              <a:t>‹#›</a:t>
            </a:fld>
            <a:endParaRPr lang="en-AU"/>
          </a:p>
        </p:txBody>
      </p:sp>
    </p:spTree>
    <p:extLst>
      <p:ext uri="{BB962C8B-B14F-4D97-AF65-F5344CB8AC3E}">
        <p14:creationId xmlns:p14="http://schemas.microsoft.com/office/powerpoint/2010/main" val="87291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851D5F-AA19-4E1D-BEC1-5843635F0EB2}" type="slidenum">
              <a:rPr lang="en-AU" smtClean="0"/>
              <a:pPr/>
              <a:t>‹#›</a:t>
            </a:fld>
            <a:endParaRPr lang="en-AU"/>
          </a:p>
        </p:txBody>
      </p:sp>
    </p:spTree>
    <p:extLst>
      <p:ext uri="{BB962C8B-B14F-4D97-AF65-F5344CB8AC3E}">
        <p14:creationId xmlns:p14="http://schemas.microsoft.com/office/powerpoint/2010/main" val="2422022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8/28/2023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851D5F-AA19-4E1D-BEC1-5843635F0EB2}" type="slidenum">
              <a:rPr lang="en-AU" smtClean="0"/>
              <a:pPr/>
              <a:t>‹#›</a:t>
            </a:fld>
            <a:endParaRPr lang="en-AU"/>
          </a:p>
        </p:txBody>
      </p:sp>
    </p:spTree>
    <p:extLst>
      <p:ext uri="{BB962C8B-B14F-4D97-AF65-F5344CB8AC3E}">
        <p14:creationId xmlns:p14="http://schemas.microsoft.com/office/powerpoint/2010/main" val="1302991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8/28/2023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851D5F-AA19-4E1D-BEC1-5843635F0EB2}" type="slidenum">
              <a:rPr lang="en-AU" smtClean="0"/>
              <a:pPr/>
              <a:t>‹#›</a:t>
            </a:fld>
            <a:endParaRPr lang="en-AU"/>
          </a:p>
        </p:txBody>
      </p:sp>
    </p:spTree>
    <p:extLst>
      <p:ext uri="{BB962C8B-B14F-4D97-AF65-F5344CB8AC3E}">
        <p14:creationId xmlns:p14="http://schemas.microsoft.com/office/powerpoint/2010/main" val="120800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8/28/2023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851D5F-AA19-4E1D-BEC1-5843635F0EB2}" type="slidenum">
              <a:rPr lang="en-AU" smtClean="0"/>
              <a:pPr/>
              <a:t>‹#›</a:t>
            </a:fld>
            <a:endParaRPr lang="en-AU"/>
          </a:p>
        </p:txBody>
      </p:sp>
    </p:spTree>
    <p:extLst>
      <p:ext uri="{BB962C8B-B14F-4D97-AF65-F5344CB8AC3E}">
        <p14:creationId xmlns:p14="http://schemas.microsoft.com/office/powerpoint/2010/main" val="600431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8/28/2023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851D5F-AA19-4E1D-BEC1-5843635F0EB2}" type="slidenum">
              <a:rPr lang="en-AU" smtClean="0"/>
              <a:pPr/>
              <a:t>‹#›</a:t>
            </a:fld>
            <a:endParaRPr lang="en-AU"/>
          </a:p>
        </p:txBody>
      </p:sp>
    </p:spTree>
    <p:extLst>
      <p:ext uri="{BB962C8B-B14F-4D97-AF65-F5344CB8AC3E}">
        <p14:creationId xmlns:p14="http://schemas.microsoft.com/office/powerpoint/2010/main" val="3236594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8/28/2023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851D5F-AA19-4E1D-BEC1-5843635F0EB2}" type="slidenum">
              <a:rPr lang="en-AU" smtClean="0"/>
              <a:pPr/>
              <a:t>‹#›</a:t>
            </a:fld>
            <a:endParaRPr lang="en-AU"/>
          </a:p>
        </p:txBody>
      </p:sp>
    </p:spTree>
    <p:extLst>
      <p:ext uri="{BB962C8B-B14F-4D97-AF65-F5344CB8AC3E}">
        <p14:creationId xmlns:p14="http://schemas.microsoft.com/office/powerpoint/2010/main" val="3386339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CDD058F-B960-4439-B370-43D89816EE05}" type="datetimeFigureOut">
              <a:rPr lang="en-US" smtClean="0"/>
              <a:t>8/28/2023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851D5F-AA19-4E1D-BEC1-5843635F0EB2}" type="slidenum">
              <a:rPr lang="en-AU" smtClean="0"/>
              <a:pPr/>
              <a:t>‹#›</a:t>
            </a:fld>
            <a:endParaRPr lang="en-AU"/>
          </a:p>
        </p:txBody>
      </p:sp>
    </p:spTree>
    <p:extLst>
      <p:ext uri="{BB962C8B-B14F-4D97-AF65-F5344CB8AC3E}">
        <p14:creationId xmlns:p14="http://schemas.microsoft.com/office/powerpoint/2010/main" val="1327136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6DFF08F-DC6B-4601-B491-B0F83F6DD2DA}" type="datetimeFigureOut">
              <a:rPr lang="en-US" smtClean="0"/>
              <a:pPr/>
              <a:t>8/28/2023</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6D851D5F-AA19-4E1D-BEC1-5843635F0EB2}" type="slidenum">
              <a:rPr lang="en-AU" smtClean="0"/>
              <a:pPr/>
              <a:t>‹#›</a:t>
            </a:fld>
            <a:endParaRPr lang="en-AU"/>
          </a:p>
        </p:txBody>
      </p:sp>
    </p:spTree>
    <p:extLst>
      <p:ext uri="{BB962C8B-B14F-4D97-AF65-F5344CB8AC3E}">
        <p14:creationId xmlns:p14="http://schemas.microsoft.com/office/powerpoint/2010/main" val="2204984576"/>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OV"/><Relationship Id="rId7"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video" Target="../media/media3.MOV"/><Relationship Id="rId5" Type="http://schemas.microsoft.com/office/2007/relationships/media" Target="../media/media3.MOV"/><Relationship Id="rId10" Type="http://schemas.openxmlformats.org/officeDocument/2006/relationships/image" Target="../media/image8.png"/><Relationship Id="rId4" Type="http://schemas.openxmlformats.org/officeDocument/2006/relationships/video" Target="../media/media2.MOV"/><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microsoft.com/office/2007/relationships/media" Target="../media/media5.mp4"/><Relationship Id="rId7" Type="http://schemas.openxmlformats.org/officeDocument/2006/relationships/image" Target="../media/image1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slideLayout" Target="../slideLayouts/slideLayout2.xml"/><Relationship Id="rId10" Type="http://schemas.openxmlformats.org/officeDocument/2006/relationships/image" Target="../media/image13.png"/><Relationship Id="rId4" Type="http://schemas.openxmlformats.org/officeDocument/2006/relationships/video" Target="../media/media5.mp4"/><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7.MOV"/><Relationship Id="rId7" Type="http://schemas.openxmlformats.org/officeDocument/2006/relationships/image" Target="../media/image11.svg"/><Relationship Id="rId2" Type="http://schemas.openxmlformats.org/officeDocument/2006/relationships/video" Target="../media/media6.MOV"/><Relationship Id="rId1" Type="http://schemas.microsoft.com/office/2007/relationships/media" Target="../media/media6.MOV"/><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slideLayout" Target="../slideLayouts/slideLayout2.xml"/><Relationship Id="rId10" Type="http://schemas.openxmlformats.org/officeDocument/2006/relationships/image" Target="../media/image15.png"/><Relationship Id="rId4" Type="http://schemas.openxmlformats.org/officeDocument/2006/relationships/video" Target="../media/media7.MOV"/><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9.MOV"/><Relationship Id="rId7" Type="http://schemas.openxmlformats.org/officeDocument/2006/relationships/image" Target="../media/image11.svg"/><Relationship Id="rId2" Type="http://schemas.openxmlformats.org/officeDocument/2006/relationships/video" Target="../media/media8.MOV"/><Relationship Id="rId1" Type="http://schemas.microsoft.com/office/2007/relationships/media" Target="../media/media8.MOV"/><Relationship Id="rId6" Type="http://schemas.openxmlformats.org/officeDocument/2006/relationships/image" Target="../media/image10.png"/><Relationship Id="rId11" Type="http://schemas.openxmlformats.org/officeDocument/2006/relationships/image" Target="../media/image18.png"/><Relationship Id="rId5" Type="http://schemas.openxmlformats.org/officeDocument/2006/relationships/slideLayout" Target="../slideLayouts/slideLayout2.xml"/><Relationship Id="rId10" Type="http://schemas.openxmlformats.org/officeDocument/2006/relationships/image" Target="../media/image17.png"/><Relationship Id="rId4" Type="http://schemas.openxmlformats.org/officeDocument/2006/relationships/video" Target="../media/media9.MOV"/><Relationship Id="rId9"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hyperlink" Target="mailto:rg@gymnsw.org.au" TargetMode="External"/><Relationship Id="rId2" Type="http://schemas.openxmlformats.org/officeDocument/2006/relationships/hyperlink" Target="mailto:rgja@gymnsw.org.au"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Box 2"/>
          <p:cNvSpPr txBox="1">
            <a:spLocks noChangeArrowheads="1"/>
          </p:cNvSpPr>
          <p:nvPr/>
        </p:nvSpPr>
        <p:spPr bwMode="auto">
          <a:xfrm>
            <a:off x="7451725" y="0"/>
            <a:ext cx="1692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Frutiger 45 Light" pitchFamily="34" charset="0"/>
            </a:endParaRPr>
          </a:p>
        </p:txBody>
      </p:sp>
      <p:sp>
        <p:nvSpPr>
          <p:cNvPr id="31749" name="Text Box 3"/>
          <p:cNvSpPr txBox="1">
            <a:spLocks noChangeArrowheads="1"/>
          </p:cNvSpPr>
          <p:nvPr/>
        </p:nvSpPr>
        <p:spPr bwMode="auto">
          <a:xfrm>
            <a:off x="7380288" y="0"/>
            <a:ext cx="1763712"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AU" altLang="en-US" sz="1800" dirty="0">
              <a:latin typeface="Frutiger 45 Light" pitchFamily="34" charset="0"/>
            </a:endParaRPr>
          </a:p>
          <a:p>
            <a:pPr algn="ctr" eaLnBrk="1" hangingPunct="1">
              <a:lnSpc>
                <a:spcPct val="80000"/>
              </a:lnSpc>
              <a:buFontTx/>
              <a:buNone/>
            </a:pPr>
            <a:endParaRPr lang="en-GB" altLang="en-US" sz="1800" b="1" i="1" dirty="0">
              <a:solidFill>
                <a:srgbClr val="FF0000"/>
              </a:solidFill>
              <a:latin typeface="Frutiger 45 Light" pitchFamily="34" charset="0"/>
            </a:endParaRPr>
          </a:p>
          <a:p>
            <a:pPr eaLnBrk="1" hangingPunct="1">
              <a:spcBef>
                <a:spcPct val="50000"/>
              </a:spcBef>
              <a:buFontTx/>
              <a:buNone/>
            </a:pPr>
            <a:endParaRPr lang="en-US" altLang="en-US" sz="1800" dirty="0">
              <a:latin typeface="Frutiger 45 Light" pitchFamily="34" charset="0"/>
            </a:endParaRPr>
          </a:p>
        </p:txBody>
      </p:sp>
      <p:sp>
        <p:nvSpPr>
          <p:cNvPr id="31751" name="Rectangle 4"/>
          <p:cNvSpPr>
            <a:spLocks noChangeArrowheads="1"/>
          </p:cNvSpPr>
          <p:nvPr/>
        </p:nvSpPr>
        <p:spPr bwMode="auto">
          <a:xfrm>
            <a:off x="179512" y="-49014"/>
            <a:ext cx="7056784" cy="2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80000"/>
              </a:lnSpc>
              <a:buNone/>
            </a:pPr>
            <a:r>
              <a:rPr lang="en-GB" altLang="en-US" sz="4800" b="1" dirty="0">
                <a:latin typeface="Frutiger 45 Light" pitchFamily="34" charset="0"/>
              </a:rPr>
              <a:t> </a:t>
            </a:r>
          </a:p>
          <a:p>
            <a:pPr algn="ctr" eaLnBrk="1" hangingPunct="1">
              <a:lnSpc>
                <a:spcPct val="80000"/>
              </a:lnSpc>
              <a:buNone/>
            </a:pPr>
            <a:r>
              <a:rPr lang="en-GB" altLang="en-US" sz="3600" b="1" dirty="0">
                <a:latin typeface="Frutiger 45 Light" pitchFamily="34" charset="0"/>
              </a:rPr>
              <a:t>Skills Learning Lab</a:t>
            </a:r>
          </a:p>
          <a:p>
            <a:pPr algn="ctr" eaLnBrk="1" hangingPunct="1">
              <a:lnSpc>
                <a:spcPct val="80000"/>
              </a:lnSpc>
              <a:buNone/>
            </a:pPr>
            <a:endParaRPr lang="en-GB" altLang="en-US" sz="4800" b="1" dirty="0">
              <a:latin typeface="Frutiger 45 Light" pitchFamily="34" charset="0"/>
            </a:endParaRPr>
          </a:p>
          <a:p>
            <a:pPr algn="ctr" eaLnBrk="1" hangingPunct="1">
              <a:lnSpc>
                <a:spcPct val="80000"/>
              </a:lnSpc>
              <a:buNone/>
            </a:pPr>
            <a:r>
              <a:rPr lang="en-GB" altLang="en-US" sz="7200" b="1" dirty="0">
                <a:latin typeface="Frutiger 45 Light" pitchFamily="34" charset="0"/>
              </a:rPr>
              <a:t>Waves in the ALP</a:t>
            </a:r>
          </a:p>
        </p:txBody>
      </p:sp>
      <p:pic>
        <p:nvPicPr>
          <p:cNvPr id="4" name="Picture 3">
            <a:extLst>
              <a:ext uri="{FF2B5EF4-FFF2-40B4-BE49-F238E27FC236}">
                <a16:creationId xmlns:a16="http://schemas.microsoft.com/office/drawing/2014/main" id="{51CEE609-7EA2-44CC-AF1D-A8FEE2260241}"/>
              </a:ext>
            </a:extLst>
          </p:cNvPr>
          <p:cNvPicPr>
            <a:picLocks noChangeAspect="1"/>
          </p:cNvPicPr>
          <p:nvPr/>
        </p:nvPicPr>
        <p:blipFill>
          <a:blip r:embed="rId3"/>
          <a:stretch>
            <a:fillRect/>
          </a:stretch>
        </p:blipFill>
        <p:spPr>
          <a:xfrm>
            <a:off x="251520" y="190004"/>
            <a:ext cx="1383931" cy="1728192"/>
          </a:xfrm>
          <a:prstGeom prst="rect">
            <a:avLst/>
          </a:prstGeom>
        </p:spPr>
      </p:pic>
      <p:pic>
        <p:nvPicPr>
          <p:cNvPr id="1030" name="Picture 6" descr="No photo description available.">
            <a:extLst>
              <a:ext uri="{FF2B5EF4-FFF2-40B4-BE49-F238E27FC236}">
                <a16:creationId xmlns:a16="http://schemas.microsoft.com/office/drawing/2014/main" id="{DA53E40B-8B66-F451-71E7-FF0FB77F5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180332"/>
            <a:ext cx="4929560" cy="348766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851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927FD55-6CAF-A1A3-71F2-E816C1CFFD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06" r="42460"/>
          <a:stretch/>
        </p:blipFill>
        <p:spPr bwMode="auto">
          <a:xfrm>
            <a:off x="3563888" y="-1"/>
            <a:ext cx="5580112"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Rectangle 6">
            <a:extLst>
              <a:ext uri="{FF2B5EF4-FFF2-40B4-BE49-F238E27FC236}">
                <a16:creationId xmlns:a16="http://schemas.microsoft.com/office/drawing/2014/main" id="{1F1AA2BD-C151-F6ED-02C1-DB16B44657B2}"/>
              </a:ext>
            </a:extLst>
          </p:cNvPr>
          <p:cNvSpPr>
            <a:spLocks noChangeArrowheads="1"/>
          </p:cNvSpPr>
          <p:nvPr/>
        </p:nvSpPr>
        <p:spPr bwMode="auto">
          <a:xfrm>
            <a:off x="507999" y="609600"/>
            <a:ext cx="2888343" cy="13208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eaLnBrk="0" hangingPunct="0">
              <a:spcBef>
                <a:spcPct val="20000"/>
              </a:spcBef>
              <a:buFont typeface="Arial" pitchFamily="34" charset="0"/>
              <a:buChar char="•"/>
              <a:defRPr sz="3200">
                <a:solidFill>
                  <a:schemeClr val="tx1"/>
                </a:solidFill>
                <a:latin typeface="Frutiger 45 Light"/>
              </a:defRPr>
            </a:lvl1pPr>
            <a:lvl2pPr marL="742950" indent="-285750" eaLnBrk="0" hangingPunct="0">
              <a:spcBef>
                <a:spcPct val="20000"/>
              </a:spcBef>
              <a:buFont typeface="Arial" pitchFamily="34" charset="0"/>
              <a:buChar char="–"/>
              <a:defRPr sz="2800">
                <a:solidFill>
                  <a:schemeClr val="tx1"/>
                </a:solidFill>
                <a:latin typeface="Frutiger 45 Light"/>
              </a:defRPr>
            </a:lvl2pPr>
            <a:lvl3pPr marL="1143000" indent="-228600" eaLnBrk="0" hangingPunct="0">
              <a:spcBef>
                <a:spcPct val="20000"/>
              </a:spcBef>
              <a:buFont typeface="Arial" pitchFamily="34" charset="0"/>
              <a:buChar char="•"/>
              <a:defRPr sz="2400">
                <a:solidFill>
                  <a:schemeClr val="tx1"/>
                </a:solidFill>
                <a:latin typeface="Frutiger 45 Light"/>
              </a:defRPr>
            </a:lvl3pPr>
            <a:lvl4pPr marL="1600200" indent="-228600" eaLnBrk="0" hangingPunct="0">
              <a:spcBef>
                <a:spcPct val="20000"/>
              </a:spcBef>
              <a:buFont typeface="Arial" pitchFamily="34" charset="0"/>
              <a:buChar char="–"/>
              <a:defRPr sz="2000">
                <a:solidFill>
                  <a:schemeClr val="tx1"/>
                </a:solidFill>
                <a:latin typeface="Frutiger 45 Light"/>
              </a:defRPr>
            </a:lvl4pPr>
            <a:lvl5pPr marL="2057400" indent="-228600" eaLnBrk="0" hangingPunct="0">
              <a:spcBef>
                <a:spcPct val="20000"/>
              </a:spcBef>
              <a:buFont typeface="Arial" pitchFamily="34" charset="0"/>
              <a:buChar char="»"/>
              <a:defRPr sz="2000">
                <a:solidFill>
                  <a:schemeClr val="tx1"/>
                </a:solidFill>
                <a:latin typeface="Frutiger 45 Light"/>
              </a:defRPr>
            </a:lvl5pPr>
            <a:lvl6pPr marL="2514600" indent="-228600" eaLnBrk="0" fontAlgn="base" hangingPunct="0">
              <a:spcBef>
                <a:spcPct val="20000"/>
              </a:spcBef>
              <a:spcAft>
                <a:spcPct val="0"/>
              </a:spcAft>
              <a:buFont typeface="Arial" pitchFamily="34" charset="0"/>
              <a:buChar char="»"/>
              <a:defRPr sz="2000">
                <a:solidFill>
                  <a:schemeClr val="tx1"/>
                </a:solidFill>
                <a:latin typeface="Frutiger 45 Light"/>
              </a:defRPr>
            </a:lvl6pPr>
            <a:lvl7pPr marL="2971800" indent="-228600" eaLnBrk="0" fontAlgn="base" hangingPunct="0">
              <a:spcBef>
                <a:spcPct val="20000"/>
              </a:spcBef>
              <a:spcAft>
                <a:spcPct val="0"/>
              </a:spcAft>
              <a:buFont typeface="Arial" pitchFamily="34" charset="0"/>
              <a:buChar char="»"/>
              <a:defRPr sz="2000">
                <a:solidFill>
                  <a:schemeClr val="tx1"/>
                </a:solidFill>
                <a:latin typeface="Frutiger 45 Light"/>
              </a:defRPr>
            </a:lvl7pPr>
            <a:lvl8pPr marL="3429000" indent="-228600" eaLnBrk="0" fontAlgn="base" hangingPunct="0">
              <a:spcBef>
                <a:spcPct val="20000"/>
              </a:spcBef>
              <a:spcAft>
                <a:spcPct val="0"/>
              </a:spcAft>
              <a:buFont typeface="Arial" pitchFamily="34" charset="0"/>
              <a:buChar char="»"/>
              <a:defRPr sz="2000">
                <a:solidFill>
                  <a:schemeClr val="tx1"/>
                </a:solidFill>
                <a:latin typeface="Frutiger 45 Light"/>
              </a:defRPr>
            </a:lvl8pPr>
            <a:lvl9pPr marL="3886200" indent="-228600" eaLnBrk="0" fontAlgn="base" hangingPunct="0">
              <a:spcBef>
                <a:spcPct val="20000"/>
              </a:spcBef>
              <a:spcAft>
                <a:spcPct val="0"/>
              </a:spcAft>
              <a:buFont typeface="Arial" pitchFamily="34" charset="0"/>
              <a:buChar char="»"/>
              <a:defRPr sz="2000">
                <a:solidFill>
                  <a:schemeClr val="tx1"/>
                </a:solidFill>
                <a:latin typeface="Frutiger 45 Light"/>
              </a:defRPr>
            </a:lvl9pPr>
          </a:lstStyle>
          <a:p>
            <a:pPr eaLnBrk="1" hangingPunct="1">
              <a:spcBef>
                <a:spcPct val="0"/>
              </a:spcBef>
              <a:spcAft>
                <a:spcPts val="600"/>
              </a:spcAft>
              <a:buNone/>
              <a:defRPr/>
            </a:pPr>
            <a:r>
              <a:rPr lang="en-US" sz="3600" b="1" dirty="0">
                <a:latin typeface="+mj-lt"/>
                <a:ea typeface="+mj-ea"/>
                <a:cs typeface="+mj-cs"/>
              </a:rPr>
              <a:t>Wave (W)</a:t>
            </a:r>
          </a:p>
        </p:txBody>
      </p:sp>
      <p:sp>
        <p:nvSpPr>
          <p:cNvPr id="5" name="Text Box 7"/>
          <p:cNvSpPr txBox="1">
            <a:spLocks noChangeArrowheads="1"/>
          </p:cNvSpPr>
          <p:nvPr/>
        </p:nvSpPr>
        <p:spPr bwMode="auto">
          <a:xfrm>
            <a:off x="508000" y="1412776"/>
            <a:ext cx="3572668" cy="51125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lnSpcReduction="10000"/>
          </a:bodyPr>
          <a:lstStyle>
            <a:lvl1pPr eaLnBrk="0" hangingPunct="0">
              <a:spcBef>
                <a:spcPct val="20000"/>
              </a:spcBef>
              <a:buFont typeface="Arial" pitchFamily="34" charset="0"/>
              <a:buChar char="•"/>
              <a:defRPr sz="3200">
                <a:solidFill>
                  <a:schemeClr val="tx1"/>
                </a:solidFill>
                <a:latin typeface="Frutiger 45 Light"/>
              </a:defRPr>
            </a:lvl1pPr>
            <a:lvl2pPr marL="742950" indent="-285750" eaLnBrk="0" hangingPunct="0">
              <a:spcBef>
                <a:spcPct val="20000"/>
              </a:spcBef>
              <a:buFont typeface="Arial" pitchFamily="34" charset="0"/>
              <a:buChar char="–"/>
              <a:defRPr sz="2800">
                <a:solidFill>
                  <a:schemeClr val="tx1"/>
                </a:solidFill>
                <a:latin typeface="Frutiger 45 Light"/>
              </a:defRPr>
            </a:lvl2pPr>
            <a:lvl3pPr marL="1143000" indent="-228600" eaLnBrk="0" hangingPunct="0">
              <a:spcBef>
                <a:spcPct val="20000"/>
              </a:spcBef>
              <a:buFont typeface="Arial" pitchFamily="34" charset="0"/>
              <a:buChar char="•"/>
              <a:defRPr sz="2400">
                <a:solidFill>
                  <a:schemeClr val="tx1"/>
                </a:solidFill>
                <a:latin typeface="Frutiger 45 Light"/>
              </a:defRPr>
            </a:lvl3pPr>
            <a:lvl4pPr marL="1600200" indent="-228600" eaLnBrk="0" hangingPunct="0">
              <a:spcBef>
                <a:spcPct val="20000"/>
              </a:spcBef>
              <a:buFont typeface="Arial" pitchFamily="34" charset="0"/>
              <a:buChar char="–"/>
              <a:defRPr sz="2000">
                <a:solidFill>
                  <a:schemeClr val="tx1"/>
                </a:solidFill>
                <a:latin typeface="Frutiger 45 Light"/>
              </a:defRPr>
            </a:lvl4pPr>
            <a:lvl5pPr marL="2057400" indent="-228600" eaLnBrk="0" hangingPunct="0">
              <a:spcBef>
                <a:spcPct val="20000"/>
              </a:spcBef>
              <a:buFont typeface="Arial" pitchFamily="34" charset="0"/>
              <a:buChar char="»"/>
              <a:defRPr sz="2000">
                <a:solidFill>
                  <a:schemeClr val="tx1"/>
                </a:solidFill>
                <a:latin typeface="Frutiger 45 Light"/>
              </a:defRPr>
            </a:lvl5pPr>
            <a:lvl6pPr marL="2514600" indent="-228600" eaLnBrk="0" fontAlgn="base" hangingPunct="0">
              <a:spcBef>
                <a:spcPct val="20000"/>
              </a:spcBef>
              <a:spcAft>
                <a:spcPct val="0"/>
              </a:spcAft>
              <a:buFont typeface="Arial" pitchFamily="34" charset="0"/>
              <a:buChar char="»"/>
              <a:defRPr sz="2000">
                <a:solidFill>
                  <a:schemeClr val="tx1"/>
                </a:solidFill>
                <a:latin typeface="Frutiger 45 Light"/>
              </a:defRPr>
            </a:lvl6pPr>
            <a:lvl7pPr marL="2971800" indent="-228600" eaLnBrk="0" fontAlgn="base" hangingPunct="0">
              <a:spcBef>
                <a:spcPct val="20000"/>
              </a:spcBef>
              <a:spcAft>
                <a:spcPct val="0"/>
              </a:spcAft>
              <a:buFont typeface="Arial" pitchFamily="34" charset="0"/>
              <a:buChar char="»"/>
              <a:defRPr sz="2000">
                <a:solidFill>
                  <a:schemeClr val="tx1"/>
                </a:solidFill>
                <a:latin typeface="Frutiger 45 Light"/>
              </a:defRPr>
            </a:lvl7pPr>
            <a:lvl8pPr marL="3429000" indent="-228600" eaLnBrk="0" fontAlgn="base" hangingPunct="0">
              <a:spcBef>
                <a:spcPct val="20000"/>
              </a:spcBef>
              <a:spcAft>
                <a:spcPct val="0"/>
              </a:spcAft>
              <a:buFont typeface="Arial" pitchFamily="34" charset="0"/>
              <a:buChar char="»"/>
              <a:defRPr sz="2000">
                <a:solidFill>
                  <a:schemeClr val="tx1"/>
                </a:solidFill>
                <a:latin typeface="Frutiger 45 Light"/>
              </a:defRPr>
            </a:lvl8pPr>
            <a:lvl9pPr marL="3886200" indent="-228600" eaLnBrk="0" fontAlgn="base" hangingPunct="0">
              <a:spcBef>
                <a:spcPct val="20000"/>
              </a:spcBef>
              <a:spcAft>
                <a:spcPct val="0"/>
              </a:spcAft>
              <a:buFont typeface="Arial" pitchFamily="34" charset="0"/>
              <a:buChar char="»"/>
              <a:defRPr sz="2000">
                <a:solidFill>
                  <a:schemeClr val="tx1"/>
                </a:solidFill>
                <a:latin typeface="Frutiger 45 Light"/>
              </a:defRPr>
            </a:lvl9pPr>
          </a:lstStyle>
          <a:p>
            <a:pPr eaLnBrk="1" hangingPunct="1">
              <a:lnSpc>
                <a:spcPct val="90000"/>
              </a:lnSpc>
              <a:spcBef>
                <a:spcPts val="1000"/>
              </a:spcBef>
              <a:buClr>
                <a:schemeClr val="accent1"/>
              </a:buClr>
              <a:buSzPct val="80000"/>
              <a:buNone/>
            </a:pPr>
            <a:r>
              <a:rPr lang="en-US" sz="1800" dirty="0">
                <a:solidFill>
                  <a:schemeClr val="tx1">
                    <a:lumMod val="75000"/>
                    <a:lumOff val="25000"/>
                  </a:schemeClr>
                </a:solidFill>
                <a:latin typeface="+mn-lt"/>
              </a:rPr>
              <a:t>A full body wave is a sequential contraction and </a:t>
            </a:r>
            <a:r>
              <a:rPr lang="en-US" sz="1800" dirty="0" err="1">
                <a:solidFill>
                  <a:schemeClr val="tx1">
                    <a:lumMod val="75000"/>
                    <a:lumOff val="25000"/>
                  </a:schemeClr>
                </a:solidFill>
                <a:latin typeface="+mn-lt"/>
              </a:rPr>
              <a:t>decontraction</a:t>
            </a:r>
            <a:r>
              <a:rPr lang="en-US" sz="1800" dirty="0">
                <a:solidFill>
                  <a:schemeClr val="tx1">
                    <a:lumMod val="75000"/>
                    <a:lumOff val="25000"/>
                  </a:schemeClr>
                </a:solidFill>
                <a:latin typeface="+mn-lt"/>
              </a:rPr>
              <a:t> of all the muscles of the body, along the “chain” of body segments like an “electric current,” from the head, through the pelvis, to the feet (or vice-versa). </a:t>
            </a:r>
          </a:p>
          <a:p>
            <a:pPr eaLnBrk="1" hangingPunct="1">
              <a:lnSpc>
                <a:spcPct val="90000"/>
              </a:lnSpc>
              <a:spcBef>
                <a:spcPts val="1000"/>
              </a:spcBef>
              <a:buClr>
                <a:schemeClr val="accent1"/>
              </a:buClr>
              <a:buSzPct val="80000"/>
              <a:buNone/>
            </a:pPr>
            <a:endParaRPr lang="en-US" sz="1800" dirty="0">
              <a:solidFill>
                <a:schemeClr val="tx1">
                  <a:lumMod val="75000"/>
                  <a:lumOff val="25000"/>
                </a:schemeClr>
              </a:solidFill>
              <a:latin typeface="+mn-lt"/>
            </a:endParaRPr>
          </a:p>
          <a:p>
            <a:pPr eaLnBrk="1" hangingPunct="1">
              <a:lnSpc>
                <a:spcPct val="90000"/>
              </a:lnSpc>
              <a:spcBef>
                <a:spcPts val="1000"/>
              </a:spcBef>
              <a:buClr>
                <a:schemeClr val="accent1"/>
              </a:buClr>
              <a:buSzPct val="80000"/>
              <a:buNone/>
            </a:pPr>
            <a:r>
              <a:rPr lang="en-US" sz="1800" dirty="0">
                <a:solidFill>
                  <a:schemeClr val="tx1">
                    <a:lumMod val="75000"/>
                    <a:lumOff val="25000"/>
                  </a:schemeClr>
                </a:solidFill>
                <a:latin typeface="+mn-lt"/>
              </a:rPr>
              <a:t>The participation of the arms are determined by the apparatus handling and/or choreography. </a:t>
            </a:r>
          </a:p>
          <a:p>
            <a:pPr marL="285750" indent="-285750" eaLnBrk="1" hangingPunct="1">
              <a:lnSpc>
                <a:spcPct val="90000"/>
              </a:lnSpc>
              <a:spcBef>
                <a:spcPts val="1000"/>
              </a:spcBef>
              <a:buClr>
                <a:schemeClr val="accent1"/>
              </a:buClr>
              <a:buSzPct val="80000"/>
              <a:buFont typeface="Wingdings 3" charset="2"/>
              <a:buChar char=""/>
            </a:pPr>
            <a:endParaRPr lang="en-US" sz="1800" b="0" i="0" u="none" strike="noStrike" baseline="0" dirty="0">
              <a:solidFill>
                <a:schemeClr val="tx1">
                  <a:lumMod val="75000"/>
                  <a:lumOff val="25000"/>
                </a:schemeClr>
              </a:solidFill>
              <a:latin typeface="+mn-lt"/>
            </a:endParaRPr>
          </a:p>
          <a:p>
            <a:pPr eaLnBrk="1" hangingPunct="1">
              <a:lnSpc>
                <a:spcPct val="90000"/>
              </a:lnSpc>
              <a:spcBef>
                <a:spcPts val="1000"/>
              </a:spcBef>
              <a:buClr>
                <a:schemeClr val="accent1"/>
              </a:buClr>
              <a:buSzPct val="80000"/>
              <a:buNone/>
            </a:pPr>
            <a:r>
              <a:rPr lang="en-US" sz="1800" dirty="0">
                <a:solidFill>
                  <a:schemeClr val="tx1">
                    <a:lumMod val="75000"/>
                    <a:lumOff val="25000"/>
                  </a:schemeClr>
                </a:solidFill>
                <a:latin typeface="+mn-lt"/>
              </a:rPr>
              <a:t>Each exercise must have 2 full body waves (W). </a:t>
            </a:r>
          </a:p>
          <a:p>
            <a:pPr eaLnBrk="1" hangingPunct="1">
              <a:lnSpc>
                <a:spcPct val="90000"/>
              </a:lnSpc>
              <a:spcBef>
                <a:spcPts val="1000"/>
              </a:spcBef>
              <a:buClr>
                <a:schemeClr val="accent1"/>
              </a:buClr>
              <a:buSzPct val="80000"/>
              <a:buNone/>
            </a:pPr>
            <a:r>
              <a:rPr lang="en-US" sz="1800" dirty="0">
                <a:solidFill>
                  <a:schemeClr val="tx1">
                    <a:lumMod val="75000"/>
                    <a:lumOff val="25000"/>
                  </a:schemeClr>
                </a:solidFill>
                <a:latin typeface="+mn-lt"/>
              </a:rPr>
              <a:t>Exemption Level 1 and 2 only require 1 full body wave (W).</a:t>
            </a:r>
          </a:p>
          <a:p>
            <a:pPr marL="285750" indent="-285750" eaLnBrk="1" hangingPunct="1">
              <a:lnSpc>
                <a:spcPct val="90000"/>
              </a:lnSpc>
              <a:spcBef>
                <a:spcPts val="1000"/>
              </a:spcBef>
              <a:buClr>
                <a:schemeClr val="accent1"/>
              </a:buClr>
              <a:buSzPct val="80000"/>
              <a:buFont typeface="Wingdings 3" charset="2"/>
              <a:buChar char=""/>
            </a:pPr>
            <a:endParaRPr lang="en-US" sz="1300" b="0" i="0" u="none" strike="noStrike" baseline="0" dirty="0">
              <a:solidFill>
                <a:schemeClr val="tx1">
                  <a:lumMod val="75000"/>
                  <a:lumOff val="25000"/>
                </a:schemeClr>
              </a:solidFill>
              <a:latin typeface="+mn-lt"/>
            </a:endParaRPr>
          </a:p>
        </p:txBody>
      </p:sp>
      <p:cxnSp>
        <p:nvCxnSpPr>
          <p:cNvPr id="2055" name="Straight Connector 205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57" name="Straight Connector 205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5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06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06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06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067"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06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071"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625469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539552" y="476672"/>
            <a:ext cx="7272808"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Frutiger 45 Light"/>
              </a:defRPr>
            </a:lvl1pPr>
            <a:lvl2pPr marL="742950" indent="-285750" eaLnBrk="0" hangingPunct="0">
              <a:spcBef>
                <a:spcPct val="20000"/>
              </a:spcBef>
              <a:buFont typeface="Arial" pitchFamily="34" charset="0"/>
              <a:buChar char="–"/>
              <a:defRPr sz="2800">
                <a:solidFill>
                  <a:schemeClr val="tx1"/>
                </a:solidFill>
                <a:latin typeface="Frutiger 45 Light"/>
              </a:defRPr>
            </a:lvl2pPr>
            <a:lvl3pPr marL="1143000" indent="-228600" eaLnBrk="0" hangingPunct="0">
              <a:spcBef>
                <a:spcPct val="20000"/>
              </a:spcBef>
              <a:buFont typeface="Arial" pitchFamily="34" charset="0"/>
              <a:buChar char="•"/>
              <a:defRPr sz="2400">
                <a:solidFill>
                  <a:schemeClr val="tx1"/>
                </a:solidFill>
                <a:latin typeface="Frutiger 45 Light"/>
              </a:defRPr>
            </a:lvl3pPr>
            <a:lvl4pPr marL="1600200" indent="-228600" eaLnBrk="0" hangingPunct="0">
              <a:spcBef>
                <a:spcPct val="20000"/>
              </a:spcBef>
              <a:buFont typeface="Arial" pitchFamily="34" charset="0"/>
              <a:buChar char="–"/>
              <a:defRPr sz="2000">
                <a:solidFill>
                  <a:schemeClr val="tx1"/>
                </a:solidFill>
                <a:latin typeface="Frutiger 45 Light"/>
              </a:defRPr>
            </a:lvl4pPr>
            <a:lvl5pPr marL="2057400" indent="-228600" eaLnBrk="0" hangingPunct="0">
              <a:spcBef>
                <a:spcPct val="20000"/>
              </a:spcBef>
              <a:buFont typeface="Arial" pitchFamily="34" charset="0"/>
              <a:buChar char="»"/>
              <a:defRPr sz="2000">
                <a:solidFill>
                  <a:schemeClr val="tx1"/>
                </a:solidFill>
                <a:latin typeface="Frutiger 45 Light"/>
              </a:defRPr>
            </a:lvl5pPr>
            <a:lvl6pPr marL="2514600" indent="-228600" eaLnBrk="0" fontAlgn="base" hangingPunct="0">
              <a:spcBef>
                <a:spcPct val="20000"/>
              </a:spcBef>
              <a:spcAft>
                <a:spcPct val="0"/>
              </a:spcAft>
              <a:buFont typeface="Arial" pitchFamily="34" charset="0"/>
              <a:buChar char="»"/>
              <a:defRPr sz="2000">
                <a:solidFill>
                  <a:schemeClr val="tx1"/>
                </a:solidFill>
                <a:latin typeface="Frutiger 45 Light"/>
              </a:defRPr>
            </a:lvl6pPr>
            <a:lvl7pPr marL="2971800" indent="-228600" eaLnBrk="0" fontAlgn="base" hangingPunct="0">
              <a:spcBef>
                <a:spcPct val="20000"/>
              </a:spcBef>
              <a:spcAft>
                <a:spcPct val="0"/>
              </a:spcAft>
              <a:buFont typeface="Arial" pitchFamily="34" charset="0"/>
              <a:buChar char="»"/>
              <a:defRPr sz="2000">
                <a:solidFill>
                  <a:schemeClr val="tx1"/>
                </a:solidFill>
                <a:latin typeface="Frutiger 45 Light"/>
              </a:defRPr>
            </a:lvl7pPr>
            <a:lvl8pPr marL="3429000" indent="-228600" eaLnBrk="0" fontAlgn="base" hangingPunct="0">
              <a:spcBef>
                <a:spcPct val="20000"/>
              </a:spcBef>
              <a:spcAft>
                <a:spcPct val="0"/>
              </a:spcAft>
              <a:buFont typeface="Arial" pitchFamily="34" charset="0"/>
              <a:buChar char="»"/>
              <a:defRPr sz="2000">
                <a:solidFill>
                  <a:schemeClr val="tx1"/>
                </a:solidFill>
                <a:latin typeface="Frutiger 45 Light"/>
              </a:defRPr>
            </a:lvl8pPr>
            <a:lvl9pPr marL="3886200" indent="-228600" eaLnBrk="0" fontAlgn="base" hangingPunct="0">
              <a:spcBef>
                <a:spcPct val="20000"/>
              </a:spcBef>
              <a:spcAft>
                <a:spcPct val="0"/>
              </a:spcAft>
              <a:buFont typeface="Arial" pitchFamily="34" charset="0"/>
              <a:buChar char="»"/>
              <a:defRPr sz="2000">
                <a:solidFill>
                  <a:schemeClr val="tx1"/>
                </a:solidFill>
                <a:latin typeface="Frutiger 45 Light"/>
              </a:defRPr>
            </a:lvl9pPr>
          </a:lstStyle>
          <a:p>
            <a:pPr>
              <a:spcAft>
                <a:spcPts val="0"/>
              </a:spcAft>
              <a:buFont typeface="Arial" pitchFamily="34" charset="0"/>
              <a:buNone/>
              <a:defRPr/>
            </a:pPr>
            <a:r>
              <a:rPr lang="en-AU" sz="3600" b="1" dirty="0">
                <a:latin typeface="+mn-lt"/>
                <a:ea typeface="Times New Roman"/>
              </a:rPr>
              <a:t>The full b</a:t>
            </a:r>
            <a:r>
              <a:rPr lang="en-AU" b="1" dirty="0">
                <a:latin typeface="+mn-lt"/>
                <a:ea typeface="Times New Roman"/>
              </a:rPr>
              <a:t>ody</a:t>
            </a:r>
            <a:r>
              <a:rPr lang="en-AU" sz="3600" b="1" dirty="0">
                <a:latin typeface="+mn-lt"/>
                <a:ea typeface="Times New Roman"/>
              </a:rPr>
              <a:t> wave (W)</a:t>
            </a:r>
            <a:r>
              <a:rPr lang="en-AU" b="1" dirty="0">
                <a:latin typeface="+mn-lt"/>
                <a:ea typeface="Times New Roman"/>
              </a:rPr>
              <a:t> may be;</a:t>
            </a:r>
            <a:endParaRPr lang="en-AU" sz="3600" b="1" dirty="0">
              <a:latin typeface="+mn-lt"/>
              <a:ea typeface="Times New Roman"/>
            </a:endParaRPr>
          </a:p>
        </p:txBody>
      </p:sp>
      <p:sp>
        <p:nvSpPr>
          <p:cNvPr id="4" name="TextBox 3">
            <a:extLst>
              <a:ext uri="{FF2B5EF4-FFF2-40B4-BE49-F238E27FC236}">
                <a16:creationId xmlns:a16="http://schemas.microsoft.com/office/drawing/2014/main" id="{FF11DDF4-079D-EA89-F985-42FDDF6F5AD0}"/>
              </a:ext>
            </a:extLst>
          </p:cNvPr>
          <p:cNvSpPr txBox="1"/>
          <p:nvPr/>
        </p:nvSpPr>
        <p:spPr>
          <a:xfrm>
            <a:off x="395536" y="1274309"/>
            <a:ext cx="6768752" cy="4801314"/>
          </a:xfrm>
          <a:prstGeom prst="rect">
            <a:avLst/>
          </a:prstGeom>
          <a:noFill/>
        </p:spPr>
        <p:txBody>
          <a:bodyPr wrap="square">
            <a:spAutoFit/>
          </a:bodyPr>
          <a:lstStyle/>
          <a:p>
            <a:pPr marL="285750" indent="-285750">
              <a:buFont typeface="Arial" panose="020B0604020202020204" pitchFamily="34" charset="0"/>
              <a:buChar char="•"/>
            </a:pPr>
            <a:r>
              <a:rPr lang="en-AU" dirty="0"/>
              <a:t>From the Difficulty Tables 11 (#28) and Difficulty Table 13 (#4) in the Code of Points; a Fundamental or Non-Fundamental apparatus element is required for full body waves which are DB in the DB Tables.</a:t>
            </a:r>
          </a:p>
          <a:p>
            <a:endParaRPr lang="en-AU" dirty="0"/>
          </a:p>
          <a:p>
            <a:pPr marL="285750" indent="-285750">
              <a:buFont typeface="Arial" panose="020B0604020202020204" pitchFamily="34" charset="0"/>
              <a:buChar char="•"/>
            </a:pPr>
            <a:r>
              <a:rPr lang="en-AU" dirty="0"/>
              <a:t>Full body waves which are modifications of DB waves (planes, start positions, leg positions, arm movements, etc that are different than the definitions in the DB Tables) may be performed provided that the wave is performed by the whole body.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Full body waves which are modifications of DB waves do not require Fundamental or non Fundamental Apparatus Elements; the apparatus must be in motion (not static). These types of full body waves (modifications of DB) may be repeated. </a:t>
            </a:r>
          </a:p>
          <a:p>
            <a:endParaRPr lang="en-AU" dirty="0"/>
          </a:p>
        </p:txBody>
      </p:sp>
    </p:spTree>
    <p:extLst>
      <p:ext uri="{BB962C8B-B14F-4D97-AF65-F5344CB8AC3E}">
        <p14:creationId xmlns:p14="http://schemas.microsoft.com/office/powerpoint/2010/main" val="949064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7922" y="980729"/>
            <a:ext cx="6840760" cy="5632311"/>
          </a:xfrm>
          <a:prstGeom prst="rect">
            <a:avLst/>
          </a:prstGeom>
        </p:spPr>
        <p:txBody>
          <a:bodyPr wrap="square">
            <a:spAutoFit/>
          </a:bodyPr>
          <a:lstStyle/>
          <a:p>
            <a:endParaRPr lang="en-US" dirty="0"/>
          </a:p>
          <a:p>
            <a:pPr marL="285750" indent="-285750">
              <a:buFont typeface="Wingdings" panose="05000000000000000000" pitchFamily="2" charset="2"/>
              <a:buChar char="ü"/>
            </a:pPr>
            <a:r>
              <a:rPr lang="en-US" dirty="0"/>
              <a:t>The Whole Body Participates</a:t>
            </a:r>
          </a:p>
          <a:p>
            <a:pPr marL="285750" indent="-285750">
              <a:buFont typeface="Wingdings" panose="05000000000000000000" pitchFamily="2" charset="2"/>
              <a:buChar char="ü"/>
            </a:pPr>
            <a:r>
              <a:rPr lang="en-US" dirty="0"/>
              <a:t>Sequential Movement </a:t>
            </a:r>
          </a:p>
          <a:p>
            <a:pPr marL="285750" indent="-285750">
              <a:buFont typeface="Wingdings" panose="05000000000000000000" pitchFamily="2" charset="2"/>
              <a:buChar char="ü"/>
            </a:pPr>
            <a:r>
              <a:rPr lang="en-US" dirty="0"/>
              <a:t>Contraction AND </a:t>
            </a:r>
            <a:r>
              <a:rPr lang="en-US" dirty="0" err="1"/>
              <a:t>Decontraction</a:t>
            </a:r>
            <a:endParaRPr lang="en-US" dirty="0"/>
          </a:p>
          <a:p>
            <a:pPr marL="285750" indent="-285750">
              <a:buFont typeface="Wingdings" panose="05000000000000000000" pitchFamily="2" charset="2"/>
              <a:buChar char="ü"/>
            </a:pPr>
            <a:r>
              <a:rPr lang="en-US" dirty="0"/>
              <a:t>Sufficient apparatus handling </a:t>
            </a:r>
          </a:p>
          <a:p>
            <a:r>
              <a:rPr lang="en-US" dirty="0"/>
              <a:t> 	- DB Wave; 1 Apparatus Technical Element</a:t>
            </a:r>
          </a:p>
          <a:p>
            <a:r>
              <a:rPr lang="en-US" dirty="0"/>
              <a:t>	- Other Waves: Apparatus in motion</a:t>
            </a:r>
          </a:p>
          <a:p>
            <a:endParaRPr lang="en-US" dirty="0"/>
          </a:p>
          <a:p>
            <a:pPr marL="285750" indent="-285750">
              <a:buFont typeface="Wingdings" panose="05000000000000000000" pitchFamily="2" charset="2"/>
              <a:buChar char="ü"/>
            </a:pPr>
            <a:r>
              <a:rPr lang="en-US" dirty="0"/>
              <a:t>If the whole body participates, but some segments have insufficient amplitude;</a:t>
            </a:r>
          </a:p>
          <a:p>
            <a:pPr marL="742950" lvl="1" indent="-285750">
              <a:buFontTx/>
              <a:buChar char="-"/>
            </a:pPr>
            <a:r>
              <a:rPr lang="en-US" dirty="0"/>
              <a:t>W valid </a:t>
            </a:r>
          </a:p>
          <a:p>
            <a:pPr marL="742950" lvl="1" indent="-285750">
              <a:buFontTx/>
              <a:buChar char="-"/>
            </a:pPr>
            <a:r>
              <a:rPr lang="en-US" dirty="0"/>
              <a:t>Execution penalty </a:t>
            </a:r>
          </a:p>
          <a:p>
            <a:pPr marL="742950" lvl="1"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dirty="0"/>
              <a:t>Body waves must be performed separately from each other</a:t>
            </a:r>
          </a:p>
          <a:p>
            <a:pPr marL="285750" indent="-285750">
              <a:buFont typeface="Wingdings" panose="05000000000000000000" pitchFamily="2" charset="2"/>
              <a:buChar char="ü"/>
            </a:pPr>
            <a:endParaRPr lang="en-US" dirty="0">
              <a:latin typeface="Calibri" panose="020F0502020204030204" pitchFamily="34" charset="0"/>
            </a:endParaRPr>
          </a:p>
          <a:p>
            <a:pPr marL="285750" indent="-285750">
              <a:buFont typeface="Wingdings" panose="05000000000000000000" pitchFamily="2" charset="2"/>
              <a:buChar char="ü"/>
            </a:pPr>
            <a:endParaRPr lang="en-US" b="1" dirty="0">
              <a:latin typeface="Calibri" panose="020F0502020204030204" pitchFamily="34" charset="0"/>
            </a:endParaRPr>
          </a:p>
          <a:p>
            <a:pPr algn="ctr"/>
            <a:r>
              <a:rPr lang="en-AU" b="1" dirty="0"/>
              <a:t>An exercise with less than 2 full body waves will be penalized 0.30 for each missing wave.</a:t>
            </a:r>
          </a:p>
          <a:p>
            <a:endParaRPr lang="en-US" dirty="0">
              <a:latin typeface="Calibri" panose="020F0502020204030204" pitchFamily="34" charset="0"/>
            </a:endParaRPr>
          </a:p>
          <a:p>
            <a:endParaRPr lang="en-AU" dirty="0">
              <a:latin typeface="Calibri" panose="020F0502020204030204" pitchFamily="34" charset="0"/>
            </a:endParaRPr>
          </a:p>
        </p:txBody>
      </p:sp>
      <p:sp>
        <p:nvSpPr>
          <p:cNvPr id="7" name="Rectangle 6">
            <a:extLst>
              <a:ext uri="{FF2B5EF4-FFF2-40B4-BE49-F238E27FC236}">
                <a16:creationId xmlns:a16="http://schemas.microsoft.com/office/drawing/2014/main" id="{0CABEE00-64A6-E7B7-BE62-FBE2611EA16B}"/>
              </a:ext>
            </a:extLst>
          </p:cNvPr>
          <p:cNvSpPr>
            <a:spLocks noChangeArrowheads="1"/>
          </p:cNvSpPr>
          <p:nvPr/>
        </p:nvSpPr>
        <p:spPr bwMode="auto">
          <a:xfrm>
            <a:off x="575469" y="548680"/>
            <a:ext cx="7993062" cy="67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Frutiger 45 Light"/>
              </a:defRPr>
            </a:lvl1pPr>
            <a:lvl2pPr marL="742950" indent="-285750" eaLnBrk="0" hangingPunct="0">
              <a:spcBef>
                <a:spcPct val="20000"/>
              </a:spcBef>
              <a:buFont typeface="Arial" pitchFamily="34" charset="0"/>
              <a:buChar char="–"/>
              <a:defRPr sz="2800">
                <a:solidFill>
                  <a:schemeClr val="tx1"/>
                </a:solidFill>
                <a:latin typeface="Frutiger 45 Light"/>
              </a:defRPr>
            </a:lvl2pPr>
            <a:lvl3pPr marL="1143000" indent="-228600" eaLnBrk="0" hangingPunct="0">
              <a:spcBef>
                <a:spcPct val="20000"/>
              </a:spcBef>
              <a:buFont typeface="Arial" pitchFamily="34" charset="0"/>
              <a:buChar char="•"/>
              <a:defRPr sz="2400">
                <a:solidFill>
                  <a:schemeClr val="tx1"/>
                </a:solidFill>
                <a:latin typeface="Frutiger 45 Light"/>
              </a:defRPr>
            </a:lvl3pPr>
            <a:lvl4pPr marL="1600200" indent="-228600" eaLnBrk="0" hangingPunct="0">
              <a:spcBef>
                <a:spcPct val="20000"/>
              </a:spcBef>
              <a:buFont typeface="Arial" pitchFamily="34" charset="0"/>
              <a:buChar char="–"/>
              <a:defRPr sz="2000">
                <a:solidFill>
                  <a:schemeClr val="tx1"/>
                </a:solidFill>
                <a:latin typeface="Frutiger 45 Light"/>
              </a:defRPr>
            </a:lvl4pPr>
            <a:lvl5pPr marL="2057400" indent="-228600" eaLnBrk="0" hangingPunct="0">
              <a:spcBef>
                <a:spcPct val="20000"/>
              </a:spcBef>
              <a:buFont typeface="Arial" pitchFamily="34" charset="0"/>
              <a:buChar char="»"/>
              <a:defRPr sz="2000">
                <a:solidFill>
                  <a:schemeClr val="tx1"/>
                </a:solidFill>
                <a:latin typeface="Frutiger 45 Light"/>
              </a:defRPr>
            </a:lvl5pPr>
            <a:lvl6pPr marL="2514600" indent="-228600" eaLnBrk="0" fontAlgn="base" hangingPunct="0">
              <a:spcBef>
                <a:spcPct val="20000"/>
              </a:spcBef>
              <a:spcAft>
                <a:spcPct val="0"/>
              </a:spcAft>
              <a:buFont typeface="Arial" pitchFamily="34" charset="0"/>
              <a:buChar char="»"/>
              <a:defRPr sz="2000">
                <a:solidFill>
                  <a:schemeClr val="tx1"/>
                </a:solidFill>
                <a:latin typeface="Frutiger 45 Light"/>
              </a:defRPr>
            </a:lvl6pPr>
            <a:lvl7pPr marL="2971800" indent="-228600" eaLnBrk="0" fontAlgn="base" hangingPunct="0">
              <a:spcBef>
                <a:spcPct val="20000"/>
              </a:spcBef>
              <a:spcAft>
                <a:spcPct val="0"/>
              </a:spcAft>
              <a:buFont typeface="Arial" pitchFamily="34" charset="0"/>
              <a:buChar char="»"/>
              <a:defRPr sz="2000">
                <a:solidFill>
                  <a:schemeClr val="tx1"/>
                </a:solidFill>
                <a:latin typeface="Frutiger 45 Light"/>
              </a:defRPr>
            </a:lvl7pPr>
            <a:lvl8pPr marL="3429000" indent="-228600" eaLnBrk="0" fontAlgn="base" hangingPunct="0">
              <a:spcBef>
                <a:spcPct val="20000"/>
              </a:spcBef>
              <a:spcAft>
                <a:spcPct val="0"/>
              </a:spcAft>
              <a:buFont typeface="Arial" pitchFamily="34" charset="0"/>
              <a:buChar char="»"/>
              <a:defRPr sz="2000">
                <a:solidFill>
                  <a:schemeClr val="tx1"/>
                </a:solidFill>
                <a:latin typeface="Frutiger 45 Light"/>
              </a:defRPr>
            </a:lvl8pPr>
            <a:lvl9pPr marL="3886200" indent="-228600" eaLnBrk="0" fontAlgn="base" hangingPunct="0">
              <a:spcBef>
                <a:spcPct val="20000"/>
              </a:spcBef>
              <a:spcAft>
                <a:spcPct val="0"/>
              </a:spcAft>
              <a:buFont typeface="Arial" pitchFamily="34" charset="0"/>
              <a:buChar char="»"/>
              <a:defRPr sz="2000">
                <a:solidFill>
                  <a:schemeClr val="tx1"/>
                </a:solidFill>
                <a:latin typeface="Frutiger 45 Light"/>
              </a:defRPr>
            </a:lvl9pPr>
          </a:lstStyle>
          <a:p>
            <a:pPr eaLnBrk="1" hangingPunct="1">
              <a:lnSpc>
                <a:spcPct val="80000"/>
              </a:lnSpc>
              <a:spcBef>
                <a:spcPct val="0"/>
              </a:spcBef>
              <a:buFontTx/>
              <a:buNone/>
              <a:defRPr/>
            </a:pPr>
            <a:r>
              <a:rPr lang="en-GB" altLang="en-US" sz="3600" b="1" dirty="0">
                <a:latin typeface="+mj-lt"/>
              </a:rPr>
              <a:t>W Checklist</a:t>
            </a:r>
          </a:p>
        </p:txBody>
      </p:sp>
      <p:pic>
        <p:nvPicPr>
          <p:cNvPr id="3" name="Graphic 2" descr="Checklist with solid fill">
            <a:extLst>
              <a:ext uri="{FF2B5EF4-FFF2-40B4-BE49-F238E27FC236}">
                <a16:creationId xmlns:a16="http://schemas.microsoft.com/office/drawing/2014/main" id="{36131542-35D0-EE84-52B1-EC1607FCF1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7421" y="692696"/>
            <a:ext cx="2138610" cy="2138610"/>
          </a:xfrm>
          <a:prstGeom prst="rect">
            <a:avLst/>
          </a:prstGeom>
        </p:spPr>
      </p:pic>
    </p:spTree>
    <p:extLst>
      <p:ext uri="{BB962C8B-B14F-4D97-AF65-F5344CB8AC3E}">
        <p14:creationId xmlns:p14="http://schemas.microsoft.com/office/powerpoint/2010/main" val="3062912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539552" y="476672"/>
            <a:ext cx="727280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Frutiger 45 Light"/>
              </a:defRPr>
            </a:lvl1pPr>
            <a:lvl2pPr marL="742950" indent="-285750" eaLnBrk="0" hangingPunct="0">
              <a:spcBef>
                <a:spcPct val="20000"/>
              </a:spcBef>
              <a:buFont typeface="Arial" pitchFamily="34" charset="0"/>
              <a:buChar char="–"/>
              <a:defRPr sz="2800">
                <a:solidFill>
                  <a:schemeClr val="tx1"/>
                </a:solidFill>
                <a:latin typeface="Frutiger 45 Light"/>
              </a:defRPr>
            </a:lvl2pPr>
            <a:lvl3pPr marL="1143000" indent="-228600" eaLnBrk="0" hangingPunct="0">
              <a:spcBef>
                <a:spcPct val="20000"/>
              </a:spcBef>
              <a:buFont typeface="Arial" pitchFamily="34" charset="0"/>
              <a:buChar char="•"/>
              <a:defRPr sz="2400">
                <a:solidFill>
                  <a:schemeClr val="tx1"/>
                </a:solidFill>
                <a:latin typeface="Frutiger 45 Light"/>
              </a:defRPr>
            </a:lvl3pPr>
            <a:lvl4pPr marL="1600200" indent="-228600" eaLnBrk="0" hangingPunct="0">
              <a:spcBef>
                <a:spcPct val="20000"/>
              </a:spcBef>
              <a:buFont typeface="Arial" pitchFamily="34" charset="0"/>
              <a:buChar char="–"/>
              <a:defRPr sz="2000">
                <a:solidFill>
                  <a:schemeClr val="tx1"/>
                </a:solidFill>
                <a:latin typeface="Frutiger 45 Light"/>
              </a:defRPr>
            </a:lvl4pPr>
            <a:lvl5pPr marL="2057400" indent="-228600" eaLnBrk="0" hangingPunct="0">
              <a:spcBef>
                <a:spcPct val="20000"/>
              </a:spcBef>
              <a:buFont typeface="Arial" pitchFamily="34" charset="0"/>
              <a:buChar char="»"/>
              <a:defRPr sz="2000">
                <a:solidFill>
                  <a:schemeClr val="tx1"/>
                </a:solidFill>
                <a:latin typeface="Frutiger 45 Light"/>
              </a:defRPr>
            </a:lvl5pPr>
            <a:lvl6pPr marL="2514600" indent="-228600" eaLnBrk="0" fontAlgn="base" hangingPunct="0">
              <a:spcBef>
                <a:spcPct val="20000"/>
              </a:spcBef>
              <a:spcAft>
                <a:spcPct val="0"/>
              </a:spcAft>
              <a:buFont typeface="Arial" pitchFamily="34" charset="0"/>
              <a:buChar char="»"/>
              <a:defRPr sz="2000">
                <a:solidFill>
                  <a:schemeClr val="tx1"/>
                </a:solidFill>
                <a:latin typeface="Frutiger 45 Light"/>
              </a:defRPr>
            </a:lvl6pPr>
            <a:lvl7pPr marL="2971800" indent="-228600" eaLnBrk="0" fontAlgn="base" hangingPunct="0">
              <a:spcBef>
                <a:spcPct val="20000"/>
              </a:spcBef>
              <a:spcAft>
                <a:spcPct val="0"/>
              </a:spcAft>
              <a:buFont typeface="Arial" pitchFamily="34" charset="0"/>
              <a:buChar char="»"/>
              <a:defRPr sz="2000">
                <a:solidFill>
                  <a:schemeClr val="tx1"/>
                </a:solidFill>
                <a:latin typeface="Frutiger 45 Light"/>
              </a:defRPr>
            </a:lvl7pPr>
            <a:lvl8pPr marL="3429000" indent="-228600" eaLnBrk="0" fontAlgn="base" hangingPunct="0">
              <a:spcBef>
                <a:spcPct val="20000"/>
              </a:spcBef>
              <a:spcAft>
                <a:spcPct val="0"/>
              </a:spcAft>
              <a:buFont typeface="Arial" pitchFamily="34" charset="0"/>
              <a:buChar char="»"/>
              <a:defRPr sz="2000">
                <a:solidFill>
                  <a:schemeClr val="tx1"/>
                </a:solidFill>
                <a:latin typeface="Frutiger 45 Light"/>
              </a:defRPr>
            </a:lvl8pPr>
            <a:lvl9pPr marL="3886200" indent="-228600" eaLnBrk="0" fontAlgn="base" hangingPunct="0">
              <a:spcBef>
                <a:spcPct val="20000"/>
              </a:spcBef>
              <a:spcAft>
                <a:spcPct val="0"/>
              </a:spcAft>
              <a:buFont typeface="Arial" pitchFamily="34" charset="0"/>
              <a:buChar char="»"/>
              <a:defRPr sz="2000">
                <a:solidFill>
                  <a:schemeClr val="tx1"/>
                </a:solidFill>
                <a:latin typeface="Frutiger 45 Light"/>
              </a:defRPr>
            </a:lvl9pPr>
          </a:lstStyle>
          <a:p>
            <a:pPr>
              <a:spcAft>
                <a:spcPts val="0"/>
              </a:spcAft>
              <a:buFont typeface="Arial" pitchFamily="34" charset="0"/>
              <a:buNone/>
              <a:defRPr/>
            </a:pPr>
            <a:r>
              <a:rPr lang="en-AU" sz="3600" b="1" dirty="0">
                <a:latin typeface="+mn-lt"/>
                <a:ea typeface="Times New Roman"/>
              </a:rPr>
              <a:t> </a:t>
            </a:r>
          </a:p>
        </p:txBody>
      </p:sp>
      <p:sp>
        <p:nvSpPr>
          <p:cNvPr id="2" name="Rectangle 6">
            <a:extLst>
              <a:ext uri="{FF2B5EF4-FFF2-40B4-BE49-F238E27FC236}">
                <a16:creationId xmlns:a16="http://schemas.microsoft.com/office/drawing/2014/main" id="{12438DD6-E331-CC66-8E96-4F201C4875EF}"/>
              </a:ext>
            </a:extLst>
          </p:cNvPr>
          <p:cNvSpPr>
            <a:spLocks noChangeArrowheads="1"/>
          </p:cNvSpPr>
          <p:nvPr/>
        </p:nvSpPr>
        <p:spPr bwMode="auto">
          <a:xfrm>
            <a:off x="691952" y="629072"/>
            <a:ext cx="727280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Frutiger 45 Light"/>
              </a:defRPr>
            </a:lvl1pPr>
            <a:lvl2pPr marL="742950" indent="-285750" eaLnBrk="0" hangingPunct="0">
              <a:spcBef>
                <a:spcPct val="20000"/>
              </a:spcBef>
              <a:buFont typeface="Arial" pitchFamily="34" charset="0"/>
              <a:buChar char="–"/>
              <a:defRPr sz="2800">
                <a:solidFill>
                  <a:schemeClr val="tx1"/>
                </a:solidFill>
                <a:latin typeface="Frutiger 45 Light"/>
              </a:defRPr>
            </a:lvl2pPr>
            <a:lvl3pPr marL="1143000" indent="-228600" eaLnBrk="0" hangingPunct="0">
              <a:spcBef>
                <a:spcPct val="20000"/>
              </a:spcBef>
              <a:buFont typeface="Arial" pitchFamily="34" charset="0"/>
              <a:buChar char="•"/>
              <a:defRPr sz="2400">
                <a:solidFill>
                  <a:schemeClr val="tx1"/>
                </a:solidFill>
                <a:latin typeface="Frutiger 45 Light"/>
              </a:defRPr>
            </a:lvl3pPr>
            <a:lvl4pPr marL="1600200" indent="-228600" eaLnBrk="0" hangingPunct="0">
              <a:spcBef>
                <a:spcPct val="20000"/>
              </a:spcBef>
              <a:buFont typeface="Arial" pitchFamily="34" charset="0"/>
              <a:buChar char="–"/>
              <a:defRPr sz="2000">
                <a:solidFill>
                  <a:schemeClr val="tx1"/>
                </a:solidFill>
                <a:latin typeface="Frutiger 45 Light"/>
              </a:defRPr>
            </a:lvl4pPr>
            <a:lvl5pPr marL="2057400" indent="-228600" eaLnBrk="0" hangingPunct="0">
              <a:spcBef>
                <a:spcPct val="20000"/>
              </a:spcBef>
              <a:buFont typeface="Arial" pitchFamily="34" charset="0"/>
              <a:buChar char="»"/>
              <a:defRPr sz="2000">
                <a:solidFill>
                  <a:schemeClr val="tx1"/>
                </a:solidFill>
                <a:latin typeface="Frutiger 45 Light"/>
              </a:defRPr>
            </a:lvl5pPr>
            <a:lvl6pPr marL="2514600" indent="-228600" eaLnBrk="0" fontAlgn="base" hangingPunct="0">
              <a:spcBef>
                <a:spcPct val="20000"/>
              </a:spcBef>
              <a:spcAft>
                <a:spcPct val="0"/>
              </a:spcAft>
              <a:buFont typeface="Arial" pitchFamily="34" charset="0"/>
              <a:buChar char="»"/>
              <a:defRPr sz="2000">
                <a:solidFill>
                  <a:schemeClr val="tx1"/>
                </a:solidFill>
                <a:latin typeface="Frutiger 45 Light"/>
              </a:defRPr>
            </a:lvl6pPr>
            <a:lvl7pPr marL="2971800" indent="-228600" eaLnBrk="0" fontAlgn="base" hangingPunct="0">
              <a:spcBef>
                <a:spcPct val="20000"/>
              </a:spcBef>
              <a:spcAft>
                <a:spcPct val="0"/>
              </a:spcAft>
              <a:buFont typeface="Arial" pitchFamily="34" charset="0"/>
              <a:buChar char="»"/>
              <a:defRPr sz="2000">
                <a:solidFill>
                  <a:schemeClr val="tx1"/>
                </a:solidFill>
                <a:latin typeface="Frutiger 45 Light"/>
              </a:defRPr>
            </a:lvl7pPr>
            <a:lvl8pPr marL="3429000" indent="-228600" eaLnBrk="0" fontAlgn="base" hangingPunct="0">
              <a:spcBef>
                <a:spcPct val="20000"/>
              </a:spcBef>
              <a:spcAft>
                <a:spcPct val="0"/>
              </a:spcAft>
              <a:buFont typeface="Arial" pitchFamily="34" charset="0"/>
              <a:buChar char="»"/>
              <a:defRPr sz="2000">
                <a:solidFill>
                  <a:schemeClr val="tx1"/>
                </a:solidFill>
                <a:latin typeface="Frutiger 45 Light"/>
              </a:defRPr>
            </a:lvl8pPr>
            <a:lvl9pPr marL="3886200" indent="-228600" eaLnBrk="0" fontAlgn="base" hangingPunct="0">
              <a:spcBef>
                <a:spcPct val="20000"/>
              </a:spcBef>
              <a:spcAft>
                <a:spcPct val="0"/>
              </a:spcAft>
              <a:buFont typeface="Arial" pitchFamily="34" charset="0"/>
              <a:buChar char="»"/>
              <a:defRPr sz="2000">
                <a:solidFill>
                  <a:schemeClr val="tx1"/>
                </a:solidFill>
                <a:latin typeface="Frutiger 45 Light"/>
              </a:defRPr>
            </a:lvl9pPr>
          </a:lstStyle>
          <a:p>
            <a:pPr>
              <a:spcAft>
                <a:spcPts val="0"/>
              </a:spcAft>
              <a:buFont typeface="Arial" pitchFamily="34" charset="0"/>
              <a:buNone/>
              <a:defRPr/>
            </a:pPr>
            <a:r>
              <a:rPr lang="en-AU" sz="3600" b="1" dirty="0">
                <a:latin typeface="+mn-lt"/>
                <a:ea typeface="Times New Roman"/>
              </a:rPr>
              <a:t>W Examples </a:t>
            </a:r>
          </a:p>
        </p:txBody>
      </p:sp>
      <p:pic>
        <p:nvPicPr>
          <p:cNvPr id="10" name="IMG_0325">
            <a:hlinkClick r:id="" action="ppaction://media"/>
            <a:extLst>
              <a:ext uri="{FF2B5EF4-FFF2-40B4-BE49-F238E27FC236}">
                <a16:creationId xmlns:a16="http://schemas.microsoft.com/office/drawing/2014/main" id="{DA625778-2DE9-57D8-CA55-203EDD32CCC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95536" y="2060848"/>
            <a:ext cx="1296144" cy="2304256"/>
          </a:xfrm>
          <a:prstGeom prst="rect">
            <a:avLst/>
          </a:prstGeom>
        </p:spPr>
      </p:pic>
      <p:pic>
        <p:nvPicPr>
          <p:cNvPr id="11" name="IMG_0335">
            <a:hlinkClick r:id="" action="ppaction://media"/>
            <a:extLst>
              <a:ext uri="{FF2B5EF4-FFF2-40B4-BE49-F238E27FC236}">
                <a16:creationId xmlns:a16="http://schemas.microsoft.com/office/drawing/2014/main" id="{906DF424-3D40-DAB4-2802-0330AE37E4E0}"/>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915816" y="2060848"/>
            <a:ext cx="1296144" cy="2304256"/>
          </a:xfrm>
          <a:prstGeom prst="rect">
            <a:avLst/>
          </a:prstGeom>
        </p:spPr>
      </p:pic>
      <p:pic>
        <p:nvPicPr>
          <p:cNvPr id="12" name="IMG_0328">
            <a:hlinkClick r:id="" action="ppaction://media"/>
            <a:extLst>
              <a:ext uri="{FF2B5EF4-FFF2-40B4-BE49-F238E27FC236}">
                <a16:creationId xmlns:a16="http://schemas.microsoft.com/office/drawing/2014/main" id="{3312A96C-62F7-45C9-1767-28B08408E5E0}"/>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5406372" y="2060848"/>
            <a:ext cx="1296144" cy="2304256"/>
          </a:xfrm>
          <a:prstGeom prst="rect">
            <a:avLst/>
          </a:prstGeom>
        </p:spPr>
      </p:pic>
    </p:spTree>
    <p:extLst>
      <p:ext uri="{BB962C8B-B14F-4D97-AF65-F5344CB8AC3E}">
        <p14:creationId xmlns:p14="http://schemas.microsoft.com/office/powerpoint/2010/main" val="119920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6"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00"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5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10"/>
                </p:tgtEl>
              </p:cMediaNode>
            </p:video>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0"/>
                                        </p:tgtEl>
                                      </p:cBhvr>
                                    </p:cmd>
                                  </p:childTnLst>
                                </p:cTn>
                              </p:par>
                            </p:childTnLst>
                          </p:cTn>
                        </p:par>
                      </p:childTnLst>
                    </p:cTn>
                  </p:par>
                </p:childTnLst>
              </p:cTn>
              <p:nextCondLst>
                <p:cond evt="onClick" delay="0">
                  <p:tgtEl>
                    <p:spTgt spid="10"/>
                  </p:tgtEl>
                </p:cond>
              </p:nextCondLst>
            </p:seq>
            <p:video fullScrn="1">
              <p:cMediaNode vol="80000">
                <p:cTn id="21" fill="hold" display="0">
                  <p:stCondLst>
                    <p:cond delay="indefinite"/>
                  </p:stCondLst>
                </p:cTn>
                <p:tgtEl>
                  <p:spTgt spid="11"/>
                </p:tgtEl>
              </p:cMediaNode>
            </p:video>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1"/>
                                        </p:tgtEl>
                                      </p:cBhvr>
                                    </p:cmd>
                                  </p:childTnLst>
                                </p:cTn>
                              </p:par>
                            </p:childTnLst>
                          </p:cTn>
                        </p:par>
                      </p:childTnLst>
                    </p:cTn>
                  </p:par>
                </p:childTnLst>
              </p:cTn>
              <p:nextCondLst>
                <p:cond evt="onClick" delay="0">
                  <p:tgtEl>
                    <p:spTgt spid="11"/>
                  </p:tgtEl>
                </p:cond>
              </p:nextCondLst>
            </p:seq>
            <p:video fullScrn="1">
              <p:cMediaNode vol="80000">
                <p:cTn id="27" fill="hold" display="0">
                  <p:stCondLst>
                    <p:cond delay="indefinite"/>
                  </p:stCondLst>
                </p:cTn>
                <p:tgtEl>
                  <p:spTgt spid="12"/>
                </p:tgtEl>
              </p:cMediaNode>
            </p:vide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1907704" y="4496382"/>
            <a:ext cx="3821212" cy="155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Frutiger 45 Light"/>
              </a:defRPr>
            </a:lvl1pPr>
            <a:lvl2pPr marL="742950" indent="-285750" eaLnBrk="0" hangingPunct="0">
              <a:spcBef>
                <a:spcPct val="20000"/>
              </a:spcBef>
              <a:buFont typeface="Arial" pitchFamily="34" charset="0"/>
              <a:buChar char="–"/>
              <a:defRPr sz="2800">
                <a:solidFill>
                  <a:schemeClr val="tx1"/>
                </a:solidFill>
                <a:latin typeface="Frutiger 45 Light"/>
              </a:defRPr>
            </a:lvl2pPr>
            <a:lvl3pPr marL="1143000" indent="-228600" eaLnBrk="0" hangingPunct="0">
              <a:spcBef>
                <a:spcPct val="20000"/>
              </a:spcBef>
              <a:buFont typeface="Arial" pitchFamily="34" charset="0"/>
              <a:buChar char="•"/>
              <a:defRPr sz="2400">
                <a:solidFill>
                  <a:schemeClr val="tx1"/>
                </a:solidFill>
                <a:latin typeface="Frutiger 45 Light"/>
              </a:defRPr>
            </a:lvl3pPr>
            <a:lvl4pPr marL="1600200" indent="-228600" eaLnBrk="0" hangingPunct="0">
              <a:spcBef>
                <a:spcPct val="20000"/>
              </a:spcBef>
              <a:buFont typeface="Arial" pitchFamily="34" charset="0"/>
              <a:buChar char="–"/>
              <a:defRPr sz="2000">
                <a:solidFill>
                  <a:schemeClr val="tx1"/>
                </a:solidFill>
                <a:latin typeface="Frutiger 45 Light"/>
              </a:defRPr>
            </a:lvl4pPr>
            <a:lvl5pPr marL="2057400" indent="-228600" eaLnBrk="0" hangingPunct="0">
              <a:spcBef>
                <a:spcPct val="20000"/>
              </a:spcBef>
              <a:buFont typeface="Arial" pitchFamily="34" charset="0"/>
              <a:buChar char="»"/>
              <a:defRPr sz="2000">
                <a:solidFill>
                  <a:schemeClr val="tx1"/>
                </a:solidFill>
                <a:latin typeface="Frutiger 45 Light"/>
              </a:defRPr>
            </a:lvl5pPr>
            <a:lvl6pPr marL="2514600" indent="-228600" eaLnBrk="0" fontAlgn="base" hangingPunct="0">
              <a:spcBef>
                <a:spcPct val="20000"/>
              </a:spcBef>
              <a:spcAft>
                <a:spcPct val="0"/>
              </a:spcAft>
              <a:buFont typeface="Arial" pitchFamily="34" charset="0"/>
              <a:buChar char="»"/>
              <a:defRPr sz="2000">
                <a:solidFill>
                  <a:schemeClr val="tx1"/>
                </a:solidFill>
                <a:latin typeface="Frutiger 45 Light"/>
              </a:defRPr>
            </a:lvl6pPr>
            <a:lvl7pPr marL="2971800" indent="-228600" eaLnBrk="0" fontAlgn="base" hangingPunct="0">
              <a:spcBef>
                <a:spcPct val="20000"/>
              </a:spcBef>
              <a:spcAft>
                <a:spcPct val="0"/>
              </a:spcAft>
              <a:buFont typeface="Arial" pitchFamily="34" charset="0"/>
              <a:buChar char="»"/>
              <a:defRPr sz="2000">
                <a:solidFill>
                  <a:schemeClr val="tx1"/>
                </a:solidFill>
                <a:latin typeface="Frutiger 45 Light"/>
              </a:defRPr>
            </a:lvl7pPr>
            <a:lvl8pPr marL="3429000" indent="-228600" eaLnBrk="0" fontAlgn="base" hangingPunct="0">
              <a:spcBef>
                <a:spcPct val="20000"/>
              </a:spcBef>
              <a:spcAft>
                <a:spcPct val="0"/>
              </a:spcAft>
              <a:buFont typeface="Arial" pitchFamily="34" charset="0"/>
              <a:buChar char="»"/>
              <a:defRPr sz="2000">
                <a:solidFill>
                  <a:schemeClr val="tx1"/>
                </a:solidFill>
                <a:latin typeface="Frutiger 45 Light"/>
              </a:defRPr>
            </a:lvl8pPr>
            <a:lvl9pPr marL="3886200" indent="-228600" eaLnBrk="0" fontAlgn="base" hangingPunct="0">
              <a:spcBef>
                <a:spcPct val="20000"/>
              </a:spcBef>
              <a:spcAft>
                <a:spcPct val="0"/>
              </a:spcAft>
              <a:buFont typeface="Arial" pitchFamily="34" charset="0"/>
              <a:buChar char="»"/>
              <a:defRPr sz="2000">
                <a:solidFill>
                  <a:schemeClr val="tx1"/>
                </a:solidFill>
                <a:latin typeface="Frutiger 45 Light"/>
              </a:defRPr>
            </a:lvl9pPr>
          </a:lstStyle>
          <a:p>
            <a:pPr>
              <a:buNone/>
              <a:defRPr/>
            </a:pPr>
            <a:r>
              <a:rPr lang="en-AU" sz="1800" b="1" dirty="0">
                <a:solidFill>
                  <a:srgbClr val="000000"/>
                </a:solidFill>
                <a:latin typeface="Calibri" panose="020F0502020204030204" pitchFamily="34" charset="0"/>
              </a:rPr>
              <a:t> </a:t>
            </a:r>
            <a:endParaRPr lang="en-US" sz="1800" dirty="0">
              <a:solidFill>
                <a:srgbClr val="000000"/>
              </a:solidFill>
              <a:latin typeface="Calibri" panose="020F0502020204030204" pitchFamily="34" charset="0"/>
            </a:endParaRPr>
          </a:p>
          <a:p>
            <a:pPr>
              <a:buNone/>
            </a:pPr>
            <a:endParaRPr lang="en-US" sz="1800" b="0" i="0" u="none" strike="noStrike" baseline="0" dirty="0">
              <a:solidFill>
                <a:srgbClr val="000000"/>
              </a:solidFill>
              <a:latin typeface="Calibri" panose="020F0502020204030204" pitchFamily="34" charset="0"/>
            </a:endParaRPr>
          </a:p>
          <a:p>
            <a:pPr marL="285750" indent="-285750">
              <a:buFont typeface="Wingdings" panose="05000000000000000000" pitchFamily="2" charset="2"/>
              <a:buChar char="ü"/>
            </a:pPr>
            <a:r>
              <a:rPr lang="en-US" sz="1200" dirty="0"/>
              <a:t>If the whole body participates, but some segments have insufficient amplitude:</a:t>
            </a:r>
          </a:p>
          <a:p>
            <a:pPr marL="1028700" lvl="1">
              <a:buFont typeface="Arial" panose="020B0604020202020204" pitchFamily="34" charset="0"/>
              <a:buChar char="•"/>
            </a:pPr>
            <a:r>
              <a:rPr lang="en-US" sz="1200" dirty="0"/>
              <a:t>Wave Valid </a:t>
            </a:r>
          </a:p>
          <a:p>
            <a:pPr marL="1028700" lvl="1">
              <a:buFont typeface="Arial" panose="020B0604020202020204" pitchFamily="34" charset="0"/>
              <a:buChar char="•"/>
            </a:pPr>
            <a:r>
              <a:rPr lang="en-US" sz="1200" dirty="0"/>
              <a:t>Execution Penalty </a:t>
            </a:r>
          </a:p>
        </p:txBody>
      </p:sp>
      <p:sp>
        <p:nvSpPr>
          <p:cNvPr id="2" name="Rectangle 6">
            <a:extLst>
              <a:ext uri="{FF2B5EF4-FFF2-40B4-BE49-F238E27FC236}">
                <a16:creationId xmlns:a16="http://schemas.microsoft.com/office/drawing/2014/main" id="{CDA990B6-BDDC-DBB6-60E9-8D0D46C0D91B}"/>
              </a:ext>
            </a:extLst>
          </p:cNvPr>
          <p:cNvSpPr>
            <a:spLocks noChangeArrowheads="1"/>
          </p:cNvSpPr>
          <p:nvPr/>
        </p:nvSpPr>
        <p:spPr bwMode="auto">
          <a:xfrm>
            <a:off x="539552" y="476672"/>
            <a:ext cx="727280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Frutiger 45 Light"/>
              </a:defRPr>
            </a:lvl1pPr>
            <a:lvl2pPr marL="742950" indent="-285750" eaLnBrk="0" hangingPunct="0">
              <a:spcBef>
                <a:spcPct val="20000"/>
              </a:spcBef>
              <a:buFont typeface="Arial" pitchFamily="34" charset="0"/>
              <a:buChar char="–"/>
              <a:defRPr sz="2800">
                <a:solidFill>
                  <a:schemeClr val="tx1"/>
                </a:solidFill>
                <a:latin typeface="Frutiger 45 Light"/>
              </a:defRPr>
            </a:lvl2pPr>
            <a:lvl3pPr marL="1143000" indent="-228600" eaLnBrk="0" hangingPunct="0">
              <a:spcBef>
                <a:spcPct val="20000"/>
              </a:spcBef>
              <a:buFont typeface="Arial" pitchFamily="34" charset="0"/>
              <a:buChar char="•"/>
              <a:defRPr sz="2400">
                <a:solidFill>
                  <a:schemeClr val="tx1"/>
                </a:solidFill>
                <a:latin typeface="Frutiger 45 Light"/>
              </a:defRPr>
            </a:lvl3pPr>
            <a:lvl4pPr marL="1600200" indent="-228600" eaLnBrk="0" hangingPunct="0">
              <a:spcBef>
                <a:spcPct val="20000"/>
              </a:spcBef>
              <a:buFont typeface="Arial" pitchFamily="34" charset="0"/>
              <a:buChar char="–"/>
              <a:defRPr sz="2000">
                <a:solidFill>
                  <a:schemeClr val="tx1"/>
                </a:solidFill>
                <a:latin typeface="Frutiger 45 Light"/>
              </a:defRPr>
            </a:lvl4pPr>
            <a:lvl5pPr marL="2057400" indent="-228600" eaLnBrk="0" hangingPunct="0">
              <a:spcBef>
                <a:spcPct val="20000"/>
              </a:spcBef>
              <a:buFont typeface="Arial" pitchFamily="34" charset="0"/>
              <a:buChar char="»"/>
              <a:defRPr sz="2000">
                <a:solidFill>
                  <a:schemeClr val="tx1"/>
                </a:solidFill>
                <a:latin typeface="Frutiger 45 Light"/>
              </a:defRPr>
            </a:lvl5pPr>
            <a:lvl6pPr marL="2514600" indent="-228600" eaLnBrk="0" fontAlgn="base" hangingPunct="0">
              <a:spcBef>
                <a:spcPct val="20000"/>
              </a:spcBef>
              <a:spcAft>
                <a:spcPct val="0"/>
              </a:spcAft>
              <a:buFont typeface="Arial" pitchFamily="34" charset="0"/>
              <a:buChar char="»"/>
              <a:defRPr sz="2000">
                <a:solidFill>
                  <a:schemeClr val="tx1"/>
                </a:solidFill>
                <a:latin typeface="Frutiger 45 Light"/>
              </a:defRPr>
            </a:lvl6pPr>
            <a:lvl7pPr marL="2971800" indent="-228600" eaLnBrk="0" fontAlgn="base" hangingPunct="0">
              <a:spcBef>
                <a:spcPct val="20000"/>
              </a:spcBef>
              <a:spcAft>
                <a:spcPct val="0"/>
              </a:spcAft>
              <a:buFont typeface="Arial" pitchFamily="34" charset="0"/>
              <a:buChar char="»"/>
              <a:defRPr sz="2000">
                <a:solidFill>
                  <a:schemeClr val="tx1"/>
                </a:solidFill>
                <a:latin typeface="Frutiger 45 Light"/>
              </a:defRPr>
            </a:lvl7pPr>
            <a:lvl8pPr marL="3429000" indent="-228600" eaLnBrk="0" fontAlgn="base" hangingPunct="0">
              <a:spcBef>
                <a:spcPct val="20000"/>
              </a:spcBef>
              <a:spcAft>
                <a:spcPct val="0"/>
              </a:spcAft>
              <a:buFont typeface="Arial" pitchFamily="34" charset="0"/>
              <a:buChar char="»"/>
              <a:defRPr sz="2000">
                <a:solidFill>
                  <a:schemeClr val="tx1"/>
                </a:solidFill>
                <a:latin typeface="Frutiger 45 Light"/>
              </a:defRPr>
            </a:lvl8pPr>
            <a:lvl9pPr marL="3886200" indent="-228600" eaLnBrk="0" fontAlgn="base" hangingPunct="0">
              <a:spcBef>
                <a:spcPct val="20000"/>
              </a:spcBef>
              <a:spcAft>
                <a:spcPct val="0"/>
              </a:spcAft>
              <a:buFont typeface="Arial" pitchFamily="34" charset="0"/>
              <a:buChar char="»"/>
              <a:defRPr sz="2000">
                <a:solidFill>
                  <a:schemeClr val="tx1"/>
                </a:solidFill>
                <a:latin typeface="Frutiger 45 Light"/>
              </a:defRPr>
            </a:lvl9pPr>
          </a:lstStyle>
          <a:p>
            <a:pPr>
              <a:spcAft>
                <a:spcPts val="0"/>
              </a:spcAft>
              <a:buFont typeface="Arial" pitchFamily="34" charset="0"/>
              <a:buNone/>
              <a:defRPr/>
            </a:pPr>
            <a:r>
              <a:rPr lang="en-AU" sz="3600" b="1" dirty="0">
                <a:latin typeface="+mn-lt"/>
                <a:ea typeface="Times New Roman"/>
              </a:rPr>
              <a:t>Let’s Compare </a:t>
            </a:r>
          </a:p>
        </p:txBody>
      </p:sp>
      <p:pic>
        <p:nvPicPr>
          <p:cNvPr id="4" name="VIDEO-2023-01-04-11-36-03">
            <a:hlinkClick r:id="" action="ppaction://media"/>
            <a:extLst>
              <a:ext uri="{FF2B5EF4-FFF2-40B4-BE49-F238E27FC236}">
                <a16:creationId xmlns:a16="http://schemas.microsoft.com/office/drawing/2014/main" id="{7C8E8642-0C1C-ED23-853D-9B55FE301F3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1560" y="4293096"/>
            <a:ext cx="1075648" cy="1900312"/>
          </a:xfrm>
          <a:prstGeom prst="rect">
            <a:avLst/>
          </a:prstGeom>
        </p:spPr>
      </p:pic>
      <p:pic>
        <p:nvPicPr>
          <p:cNvPr id="7" name="Graphic 6" descr="Checkmark with solid fill">
            <a:extLst>
              <a:ext uri="{FF2B5EF4-FFF2-40B4-BE49-F238E27FC236}">
                <a16:creationId xmlns:a16="http://schemas.microsoft.com/office/drawing/2014/main" id="{DE2A4B4F-E9B1-A7C8-E6B6-FEF7F3924B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51720" y="4293096"/>
            <a:ext cx="914400" cy="914400"/>
          </a:xfrm>
          <a:prstGeom prst="rect">
            <a:avLst/>
          </a:prstGeom>
        </p:spPr>
      </p:pic>
      <p:pic>
        <p:nvPicPr>
          <p:cNvPr id="8" name="VIDEO-2023-01-04-12-46-56">
            <a:hlinkClick r:id="" action="ppaction://media"/>
            <a:extLst>
              <a:ext uri="{FF2B5EF4-FFF2-40B4-BE49-F238E27FC236}">
                <a16:creationId xmlns:a16="http://schemas.microsoft.com/office/drawing/2014/main" id="{B6B3EBAC-E688-4E9A-AABD-13FE52AC8B2E}"/>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06822" y="1552094"/>
            <a:ext cx="1075648" cy="1900312"/>
          </a:xfrm>
          <a:prstGeom prst="rect">
            <a:avLst/>
          </a:prstGeom>
        </p:spPr>
      </p:pic>
      <p:pic>
        <p:nvPicPr>
          <p:cNvPr id="10" name="Graphic 9" descr="Close with solid fill">
            <a:extLst>
              <a:ext uri="{FF2B5EF4-FFF2-40B4-BE49-F238E27FC236}">
                <a16:creationId xmlns:a16="http://schemas.microsoft.com/office/drawing/2014/main" id="{D8B206C0-1503-5D65-F7A6-79F046E4E7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07704" y="1499895"/>
            <a:ext cx="914400" cy="914400"/>
          </a:xfrm>
          <a:prstGeom prst="rect">
            <a:avLst/>
          </a:prstGeom>
        </p:spPr>
      </p:pic>
      <p:sp>
        <p:nvSpPr>
          <p:cNvPr id="11" name="Text Box 7">
            <a:extLst>
              <a:ext uri="{FF2B5EF4-FFF2-40B4-BE49-F238E27FC236}">
                <a16:creationId xmlns:a16="http://schemas.microsoft.com/office/drawing/2014/main" id="{175C11E3-5F8A-3360-4B40-AFF129A07F65}"/>
              </a:ext>
            </a:extLst>
          </p:cNvPr>
          <p:cNvSpPr txBox="1">
            <a:spLocks noChangeArrowheads="1"/>
          </p:cNvSpPr>
          <p:nvPr/>
        </p:nvSpPr>
        <p:spPr bwMode="auto">
          <a:xfrm>
            <a:off x="1907704" y="1919286"/>
            <a:ext cx="3821212"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Frutiger 45 Light"/>
              </a:defRPr>
            </a:lvl1pPr>
            <a:lvl2pPr marL="742950" indent="-285750" eaLnBrk="0" hangingPunct="0">
              <a:spcBef>
                <a:spcPct val="20000"/>
              </a:spcBef>
              <a:buFont typeface="Arial" pitchFamily="34" charset="0"/>
              <a:buChar char="–"/>
              <a:defRPr sz="2800">
                <a:solidFill>
                  <a:schemeClr val="tx1"/>
                </a:solidFill>
                <a:latin typeface="Frutiger 45 Light"/>
              </a:defRPr>
            </a:lvl2pPr>
            <a:lvl3pPr marL="1143000" indent="-228600" eaLnBrk="0" hangingPunct="0">
              <a:spcBef>
                <a:spcPct val="20000"/>
              </a:spcBef>
              <a:buFont typeface="Arial" pitchFamily="34" charset="0"/>
              <a:buChar char="•"/>
              <a:defRPr sz="2400">
                <a:solidFill>
                  <a:schemeClr val="tx1"/>
                </a:solidFill>
                <a:latin typeface="Frutiger 45 Light"/>
              </a:defRPr>
            </a:lvl3pPr>
            <a:lvl4pPr marL="1600200" indent="-228600" eaLnBrk="0" hangingPunct="0">
              <a:spcBef>
                <a:spcPct val="20000"/>
              </a:spcBef>
              <a:buFont typeface="Arial" pitchFamily="34" charset="0"/>
              <a:buChar char="–"/>
              <a:defRPr sz="2000">
                <a:solidFill>
                  <a:schemeClr val="tx1"/>
                </a:solidFill>
                <a:latin typeface="Frutiger 45 Light"/>
              </a:defRPr>
            </a:lvl4pPr>
            <a:lvl5pPr marL="2057400" indent="-228600" eaLnBrk="0" hangingPunct="0">
              <a:spcBef>
                <a:spcPct val="20000"/>
              </a:spcBef>
              <a:buFont typeface="Arial" pitchFamily="34" charset="0"/>
              <a:buChar char="»"/>
              <a:defRPr sz="2000">
                <a:solidFill>
                  <a:schemeClr val="tx1"/>
                </a:solidFill>
                <a:latin typeface="Frutiger 45 Light"/>
              </a:defRPr>
            </a:lvl5pPr>
            <a:lvl6pPr marL="2514600" indent="-228600" eaLnBrk="0" fontAlgn="base" hangingPunct="0">
              <a:spcBef>
                <a:spcPct val="20000"/>
              </a:spcBef>
              <a:spcAft>
                <a:spcPct val="0"/>
              </a:spcAft>
              <a:buFont typeface="Arial" pitchFamily="34" charset="0"/>
              <a:buChar char="»"/>
              <a:defRPr sz="2000">
                <a:solidFill>
                  <a:schemeClr val="tx1"/>
                </a:solidFill>
                <a:latin typeface="Frutiger 45 Light"/>
              </a:defRPr>
            </a:lvl6pPr>
            <a:lvl7pPr marL="2971800" indent="-228600" eaLnBrk="0" fontAlgn="base" hangingPunct="0">
              <a:spcBef>
                <a:spcPct val="20000"/>
              </a:spcBef>
              <a:spcAft>
                <a:spcPct val="0"/>
              </a:spcAft>
              <a:buFont typeface="Arial" pitchFamily="34" charset="0"/>
              <a:buChar char="»"/>
              <a:defRPr sz="2000">
                <a:solidFill>
                  <a:schemeClr val="tx1"/>
                </a:solidFill>
                <a:latin typeface="Frutiger 45 Light"/>
              </a:defRPr>
            </a:lvl7pPr>
            <a:lvl8pPr marL="3429000" indent="-228600" eaLnBrk="0" fontAlgn="base" hangingPunct="0">
              <a:spcBef>
                <a:spcPct val="20000"/>
              </a:spcBef>
              <a:spcAft>
                <a:spcPct val="0"/>
              </a:spcAft>
              <a:buFont typeface="Arial" pitchFamily="34" charset="0"/>
              <a:buChar char="»"/>
              <a:defRPr sz="2000">
                <a:solidFill>
                  <a:schemeClr val="tx1"/>
                </a:solidFill>
                <a:latin typeface="Frutiger 45 Light"/>
              </a:defRPr>
            </a:lvl8pPr>
            <a:lvl9pPr marL="3886200" indent="-228600" eaLnBrk="0" fontAlgn="base" hangingPunct="0">
              <a:spcBef>
                <a:spcPct val="20000"/>
              </a:spcBef>
              <a:spcAft>
                <a:spcPct val="0"/>
              </a:spcAft>
              <a:buFont typeface="Arial" pitchFamily="34" charset="0"/>
              <a:buChar char="»"/>
              <a:defRPr sz="2000">
                <a:solidFill>
                  <a:schemeClr val="tx1"/>
                </a:solidFill>
                <a:latin typeface="Frutiger 45 Light"/>
              </a:defRPr>
            </a:lvl9pPr>
          </a:lstStyle>
          <a:p>
            <a:pPr>
              <a:buNone/>
              <a:defRPr/>
            </a:pPr>
            <a:r>
              <a:rPr lang="en-AU" sz="1800" b="1" dirty="0">
                <a:solidFill>
                  <a:srgbClr val="000000"/>
                </a:solidFill>
                <a:latin typeface="Calibri" panose="020F0502020204030204" pitchFamily="34" charset="0"/>
              </a:rPr>
              <a:t> </a:t>
            </a:r>
            <a:endParaRPr lang="en-US" sz="1800" dirty="0">
              <a:solidFill>
                <a:srgbClr val="000000"/>
              </a:solidFill>
              <a:latin typeface="Calibri" panose="020F0502020204030204" pitchFamily="34" charset="0"/>
            </a:endParaRPr>
          </a:p>
          <a:p>
            <a:pPr>
              <a:buNone/>
            </a:pPr>
            <a:endParaRPr lang="en-US" sz="1200" b="0" i="0" u="none" strike="noStrike" baseline="0" dirty="0">
              <a:solidFill>
                <a:srgbClr val="000000"/>
              </a:solidFill>
              <a:latin typeface="Calibri" panose="020F0502020204030204" pitchFamily="34" charset="0"/>
            </a:endParaRPr>
          </a:p>
          <a:p>
            <a:pPr marL="285750" indent="-285750">
              <a:buFont typeface="Wingdings" panose="05000000000000000000" pitchFamily="2" charset="2"/>
              <a:buChar char="§"/>
            </a:pPr>
            <a:r>
              <a:rPr lang="en-US" sz="1100" dirty="0"/>
              <a:t>The whole body must participate </a:t>
            </a:r>
          </a:p>
          <a:p>
            <a:pPr marL="285750" indent="-285750">
              <a:buFont typeface="Wingdings" panose="05000000000000000000" pitchFamily="2" charset="2"/>
              <a:buChar char="§"/>
            </a:pPr>
            <a:r>
              <a:rPr lang="en-US" sz="1100" dirty="0"/>
              <a:t>Sequential movement required</a:t>
            </a:r>
          </a:p>
          <a:p>
            <a:pPr marL="285750" indent="-285750">
              <a:buFont typeface="Wingdings" panose="05000000000000000000" pitchFamily="2" charset="2"/>
              <a:buChar char="§"/>
            </a:pPr>
            <a:r>
              <a:rPr lang="en-US" sz="1100" dirty="0"/>
              <a:t>Contraction AND </a:t>
            </a:r>
            <a:r>
              <a:rPr lang="en-US" sz="1100" dirty="0" err="1"/>
              <a:t>decontraction</a:t>
            </a:r>
            <a:r>
              <a:rPr lang="en-US" sz="1100" dirty="0"/>
              <a:t> required</a:t>
            </a:r>
          </a:p>
          <a:p>
            <a:pPr>
              <a:buNone/>
            </a:pPr>
            <a:endParaRPr lang="en-US" sz="1800" b="0"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60743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3"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870" fill="hold"/>
                                        <p:tgtEl>
                                          <p:spTgt spid="4"/>
                                        </p:tgtEl>
                                      </p:cBhvr>
                                    </p:cmd>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7" fill="hold" display="0">
                  <p:stCondLst>
                    <p:cond delay="indefinite"/>
                  </p:st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video fullScrn="1">
              <p:cMediaNode vol="80000">
                <p:cTn id="33" fill="hold" display="0">
                  <p:stCondLst>
                    <p:cond delay="indefinite"/>
                  </p:stCondLst>
                </p:cTn>
                <p:tgtEl>
                  <p:spTgt spid="8"/>
                </p:tgtEl>
              </p:cMediaNode>
            </p:video>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8"/>
                                        </p:tgtEl>
                                      </p:cBhvr>
                                    </p:cmd>
                                  </p:childTnLst>
                                </p:cTn>
                              </p:par>
                            </p:childTnLst>
                          </p:cTn>
                        </p:par>
                      </p:childTnLst>
                    </p:cTn>
                  </p:par>
                </p:childTnLst>
              </p:cTn>
              <p:nextCondLst>
                <p:cond evt="onClick" delay="0">
                  <p:tgtEl>
                    <p:spTgt spid="8"/>
                  </p:tgtEl>
                </p:cond>
              </p:nextCondLst>
            </p:seq>
          </p:childTnLst>
        </p:cTn>
      </p:par>
    </p:tnLst>
    <p:bldLst>
      <p:bldP spid="5"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1907704" y="4496382"/>
            <a:ext cx="3821212" cy="155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Frutiger 45 Light"/>
              </a:defRPr>
            </a:lvl1pPr>
            <a:lvl2pPr marL="742950" indent="-285750" eaLnBrk="0" hangingPunct="0">
              <a:spcBef>
                <a:spcPct val="20000"/>
              </a:spcBef>
              <a:buFont typeface="Arial" pitchFamily="34" charset="0"/>
              <a:buChar char="–"/>
              <a:defRPr sz="2800">
                <a:solidFill>
                  <a:schemeClr val="tx1"/>
                </a:solidFill>
                <a:latin typeface="Frutiger 45 Light"/>
              </a:defRPr>
            </a:lvl2pPr>
            <a:lvl3pPr marL="1143000" indent="-228600" eaLnBrk="0" hangingPunct="0">
              <a:spcBef>
                <a:spcPct val="20000"/>
              </a:spcBef>
              <a:buFont typeface="Arial" pitchFamily="34" charset="0"/>
              <a:buChar char="•"/>
              <a:defRPr sz="2400">
                <a:solidFill>
                  <a:schemeClr val="tx1"/>
                </a:solidFill>
                <a:latin typeface="Frutiger 45 Light"/>
              </a:defRPr>
            </a:lvl3pPr>
            <a:lvl4pPr marL="1600200" indent="-228600" eaLnBrk="0" hangingPunct="0">
              <a:spcBef>
                <a:spcPct val="20000"/>
              </a:spcBef>
              <a:buFont typeface="Arial" pitchFamily="34" charset="0"/>
              <a:buChar char="–"/>
              <a:defRPr sz="2000">
                <a:solidFill>
                  <a:schemeClr val="tx1"/>
                </a:solidFill>
                <a:latin typeface="Frutiger 45 Light"/>
              </a:defRPr>
            </a:lvl4pPr>
            <a:lvl5pPr marL="2057400" indent="-228600" eaLnBrk="0" hangingPunct="0">
              <a:spcBef>
                <a:spcPct val="20000"/>
              </a:spcBef>
              <a:buFont typeface="Arial" pitchFamily="34" charset="0"/>
              <a:buChar char="»"/>
              <a:defRPr sz="2000">
                <a:solidFill>
                  <a:schemeClr val="tx1"/>
                </a:solidFill>
                <a:latin typeface="Frutiger 45 Light"/>
              </a:defRPr>
            </a:lvl5pPr>
            <a:lvl6pPr marL="2514600" indent="-228600" eaLnBrk="0" fontAlgn="base" hangingPunct="0">
              <a:spcBef>
                <a:spcPct val="20000"/>
              </a:spcBef>
              <a:spcAft>
                <a:spcPct val="0"/>
              </a:spcAft>
              <a:buFont typeface="Arial" pitchFamily="34" charset="0"/>
              <a:buChar char="»"/>
              <a:defRPr sz="2000">
                <a:solidFill>
                  <a:schemeClr val="tx1"/>
                </a:solidFill>
                <a:latin typeface="Frutiger 45 Light"/>
              </a:defRPr>
            </a:lvl6pPr>
            <a:lvl7pPr marL="2971800" indent="-228600" eaLnBrk="0" fontAlgn="base" hangingPunct="0">
              <a:spcBef>
                <a:spcPct val="20000"/>
              </a:spcBef>
              <a:spcAft>
                <a:spcPct val="0"/>
              </a:spcAft>
              <a:buFont typeface="Arial" pitchFamily="34" charset="0"/>
              <a:buChar char="»"/>
              <a:defRPr sz="2000">
                <a:solidFill>
                  <a:schemeClr val="tx1"/>
                </a:solidFill>
                <a:latin typeface="Frutiger 45 Light"/>
              </a:defRPr>
            </a:lvl7pPr>
            <a:lvl8pPr marL="3429000" indent="-228600" eaLnBrk="0" fontAlgn="base" hangingPunct="0">
              <a:spcBef>
                <a:spcPct val="20000"/>
              </a:spcBef>
              <a:spcAft>
                <a:spcPct val="0"/>
              </a:spcAft>
              <a:buFont typeface="Arial" pitchFamily="34" charset="0"/>
              <a:buChar char="»"/>
              <a:defRPr sz="2000">
                <a:solidFill>
                  <a:schemeClr val="tx1"/>
                </a:solidFill>
                <a:latin typeface="Frutiger 45 Light"/>
              </a:defRPr>
            </a:lvl8pPr>
            <a:lvl9pPr marL="3886200" indent="-228600" eaLnBrk="0" fontAlgn="base" hangingPunct="0">
              <a:spcBef>
                <a:spcPct val="20000"/>
              </a:spcBef>
              <a:spcAft>
                <a:spcPct val="0"/>
              </a:spcAft>
              <a:buFont typeface="Arial" pitchFamily="34" charset="0"/>
              <a:buChar char="»"/>
              <a:defRPr sz="2000">
                <a:solidFill>
                  <a:schemeClr val="tx1"/>
                </a:solidFill>
                <a:latin typeface="Frutiger 45 Light"/>
              </a:defRPr>
            </a:lvl9pPr>
          </a:lstStyle>
          <a:p>
            <a:pPr>
              <a:buNone/>
              <a:defRPr/>
            </a:pPr>
            <a:r>
              <a:rPr lang="en-AU" sz="1800" b="1" dirty="0">
                <a:solidFill>
                  <a:srgbClr val="000000"/>
                </a:solidFill>
                <a:latin typeface="Calibri" panose="020F0502020204030204" pitchFamily="34" charset="0"/>
              </a:rPr>
              <a:t> </a:t>
            </a:r>
            <a:endParaRPr lang="en-US" sz="1800" dirty="0">
              <a:solidFill>
                <a:srgbClr val="000000"/>
              </a:solidFill>
              <a:latin typeface="Calibri" panose="020F0502020204030204" pitchFamily="34" charset="0"/>
            </a:endParaRPr>
          </a:p>
          <a:p>
            <a:pPr>
              <a:buNone/>
            </a:pPr>
            <a:endParaRPr lang="en-US" sz="1800" b="0" i="0" u="none" strike="noStrike" baseline="0" dirty="0">
              <a:solidFill>
                <a:srgbClr val="000000"/>
              </a:solidFill>
              <a:latin typeface="Calibri" panose="020F0502020204030204" pitchFamily="34" charset="0"/>
            </a:endParaRPr>
          </a:p>
          <a:p>
            <a:pPr marL="285750" indent="-285750">
              <a:buFont typeface="Wingdings" panose="05000000000000000000" pitchFamily="2" charset="2"/>
              <a:buChar char="ü"/>
            </a:pPr>
            <a:r>
              <a:rPr lang="en-US" sz="1200" dirty="0"/>
              <a:t>If the whole body participates, but some segments have insufficient amplitude:</a:t>
            </a:r>
          </a:p>
          <a:p>
            <a:pPr marL="1028700" lvl="1">
              <a:buFont typeface="Arial" panose="020B0604020202020204" pitchFamily="34" charset="0"/>
              <a:buChar char="•"/>
            </a:pPr>
            <a:r>
              <a:rPr lang="en-US" sz="1200" dirty="0"/>
              <a:t>Wave Valid </a:t>
            </a:r>
          </a:p>
          <a:p>
            <a:pPr marL="1028700" lvl="1">
              <a:buFont typeface="Arial" panose="020B0604020202020204" pitchFamily="34" charset="0"/>
              <a:buChar char="•"/>
            </a:pPr>
            <a:r>
              <a:rPr lang="en-US" sz="1200" dirty="0"/>
              <a:t>Execution Penalty </a:t>
            </a:r>
          </a:p>
        </p:txBody>
      </p:sp>
      <p:sp>
        <p:nvSpPr>
          <p:cNvPr id="2" name="Rectangle 6">
            <a:extLst>
              <a:ext uri="{FF2B5EF4-FFF2-40B4-BE49-F238E27FC236}">
                <a16:creationId xmlns:a16="http://schemas.microsoft.com/office/drawing/2014/main" id="{CDA990B6-BDDC-DBB6-60E9-8D0D46C0D91B}"/>
              </a:ext>
            </a:extLst>
          </p:cNvPr>
          <p:cNvSpPr>
            <a:spLocks noChangeArrowheads="1"/>
          </p:cNvSpPr>
          <p:nvPr/>
        </p:nvSpPr>
        <p:spPr bwMode="auto">
          <a:xfrm>
            <a:off x="539552" y="476672"/>
            <a:ext cx="727280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Frutiger 45 Light"/>
              </a:defRPr>
            </a:lvl1pPr>
            <a:lvl2pPr marL="742950" indent="-285750" eaLnBrk="0" hangingPunct="0">
              <a:spcBef>
                <a:spcPct val="20000"/>
              </a:spcBef>
              <a:buFont typeface="Arial" pitchFamily="34" charset="0"/>
              <a:buChar char="–"/>
              <a:defRPr sz="2800">
                <a:solidFill>
                  <a:schemeClr val="tx1"/>
                </a:solidFill>
                <a:latin typeface="Frutiger 45 Light"/>
              </a:defRPr>
            </a:lvl2pPr>
            <a:lvl3pPr marL="1143000" indent="-228600" eaLnBrk="0" hangingPunct="0">
              <a:spcBef>
                <a:spcPct val="20000"/>
              </a:spcBef>
              <a:buFont typeface="Arial" pitchFamily="34" charset="0"/>
              <a:buChar char="•"/>
              <a:defRPr sz="2400">
                <a:solidFill>
                  <a:schemeClr val="tx1"/>
                </a:solidFill>
                <a:latin typeface="Frutiger 45 Light"/>
              </a:defRPr>
            </a:lvl3pPr>
            <a:lvl4pPr marL="1600200" indent="-228600" eaLnBrk="0" hangingPunct="0">
              <a:spcBef>
                <a:spcPct val="20000"/>
              </a:spcBef>
              <a:buFont typeface="Arial" pitchFamily="34" charset="0"/>
              <a:buChar char="–"/>
              <a:defRPr sz="2000">
                <a:solidFill>
                  <a:schemeClr val="tx1"/>
                </a:solidFill>
                <a:latin typeface="Frutiger 45 Light"/>
              </a:defRPr>
            </a:lvl4pPr>
            <a:lvl5pPr marL="2057400" indent="-228600" eaLnBrk="0" hangingPunct="0">
              <a:spcBef>
                <a:spcPct val="20000"/>
              </a:spcBef>
              <a:buFont typeface="Arial" pitchFamily="34" charset="0"/>
              <a:buChar char="»"/>
              <a:defRPr sz="2000">
                <a:solidFill>
                  <a:schemeClr val="tx1"/>
                </a:solidFill>
                <a:latin typeface="Frutiger 45 Light"/>
              </a:defRPr>
            </a:lvl5pPr>
            <a:lvl6pPr marL="2514600" indent="-228600" eaLnBrk="0" fontAlgn="base" hangingPunct="0">
              <a:spcBef>
                <a:spcPct val="20000"/>
              </a:spcBef>
              <a:spcAft>
                <a:spcPct val="0"/>
              </a:spcAft>
              <a:buFont typeface="Arial" pitchFamily="34" charset="0"/>
              <a:buChar char="»"/>
              <a:defRPr sz="2000">
                <a:solidFill>
                  <a:schemeClr val="tx1"/>
                </a:solidFill>
                <a:latin typeface="Frutiger 45 Light"/>
              </a:defRPr>
            </a:lvl6pPr>
            <a:lvl7pPr marL="2971800" indent="-228600" eaLnBrk="0" fontAlgn="base" hangingPunct="0">
              <a:spcBef>
                <a:spcPct val="20000"/>
              </a:spcBef>
              <a:spcAft>
                <a:spcPct val="0"/>
              </a:spcAft>
              <a:buFont typeface="Arial" pitchFamily="34" charset="0"/>
              <a:buChar char="»"/>
              <a:defRPr sz="2000">
                <a:solidFill>
                  <a:schemeClr val="tx1"/>
                </a:solidFill>
                <a:latin typeface="Frutiger 45 Light"/>
              </a:defRPr>
            </a:lvl7pPr>
            <a:lvl8pPr marL="3429000" indent="-228600" eaLnBrk="0" fontAlgn="base" hangingPunct="0">
              <a:spcBef>
                <a:spcPct val="20000"/>
              </a:spcBef>
              <a:spcAft>
                <a:spcPct val="0"/>
              </a:spcAft>
              <a:buFont typeface="Arial" pitchFamily="34" charset="0"/>
              <a:buChar char="»"/>
              <a:defRPr sz="2000">
                <a:solidFill>
                  <a:schemeClr val="tx1"/>
                </a:solidFill>
                <a:latin typeface="Frutiger 45 Light"/>
              </a:defRPr>
            </a:lvl8pPr>
            <a:lvl9pPr marL="3886200" indent="-228600" eaLnBrk="0" fontAlgn="base" hangingPunct="0">
              <a:spcBef>
                <a:spcPct val="20000"/>
              </a:spcBef>
              <a:spcAft>
                <a:spcPct val="0"/>
              </a:spcAft>
              <a:buFont typeface="Arial" pitchFamily="34" charset="0"/>
              <a:buChar char="»"/>
              <a:defRPr sz="2000">
                <a:solidFill>
                  <a:schemeClr val="tx1"/>
                </a:solidFill>
                <a:latin typeface="Frutiger 45 Light"/>
              </a:defRPr>
            </a:lvl9pPr>
          </a:lstStyle>
          <a:p>
            <a:pPr>
              <a:spcAft>
                <a:spcPts val="0"/>
              </a:spcAft>
              <a:buFont typeface="Arial" pitchFamily="34" charset="0"/>
              <a:buNone/>
              <a:defRPr/>
            </a:pPr>
            <a:r>
              <a:rPr lang="en-AU" sz="3600" b="1" dirty="0">
                <a:latin typeface="+mn-lt"/>
                <a:ea typeface="Times New Roman"/>
              </a:rPr>
              <a:t>Let’s Compare </a:t>
            </a:r>
          </a:p>
        </p:txBody>
      </p:sp>
      <p:pic>
        <p:nvPicPr>
          <p:cNvPr id="7" name="Graphic 6" descr="Checkmark with solid fill">
            <a:extLst>
              <a:ext uri="{FF2B5EF4-FFF2-40B4-BE49-F238E27FC236}">
                <a16:creationId xmlns:a16="http://schemas.microsoft.com/office/drawing/2014/main" id="{DE2A4B4F-E9B1-A7C8-E6B6-FEF7F3924B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51720" y="4293096"/>
            <a:ext cx="914400" cy="914400"/>
          </a:xfrm>
          <a:prstGeom prst="rect">
            <a:avLst/>
          </a:prstGeom>
        </p:spPr>
      </p:pic>
      <p:pic>
        <p:nvPicPr>
          <p:cNvPr id="10" name="Graphic 9" descr="Close with solid fill">
            <a:extLst>
              <a:ext uri="{FF2B5EF4-FFF2-40B4-BE49-F238E27FC236}">
                <a16:creationId xmlns:a16="http://schemas.microsoft.com/office/drawing/2014/main" id="{D8B206C0-1503-5D65-F7A6-79F046E4E7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07704" y="1499895"/>
            <a:ext cx="914400" cy="914400"/>
          </a:xfrm>
          <a:prstGeom prst="rect">
            <a:avLst/>
          </a:prstGeom>
        </p:spPr>
      </p:pic>
      <p:sp>
        <p:nvSpPr>
          <p:cNvPr id="11" name="Text Box 7">
            <a:extLst>
              <a:ext uri="{FF2B5EF4-FFF2-40B4-BE49-F238E27FC236}">
                <a16:creationId xmlns:a16="http://schemas.microsoft.com/office/drawing/2014/main" id="{175C11E3-5F8A-3360-4B40-AFF129A07F65}"/>
              </a:ext>
            </a:extLst>
          </p:cNvPr>
          <p:cNvSpPr txBox="1">
            <a:spLocks noChangeArrowheads="1"/>
          </p:cNvSpPr>
          <p:nvPr/>
        </p:nvSpPr>
        <p:spPr bwMode="auto">
          <a:xfrm>
            <a:off x="1907704" y="1919286"/>
            <a:ext cx="3821212"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Frutiger 45 Light"/>
              </a:defRPr>
            </a:lvl1pPr>
            <a:lvl2pPr marL="742950" indent="-285750" eaLnBrk="0" hangingPunct="0">
              <a:spcBef>
                <a:spcPct val="20000"/>
              </a:spcBef>
              <a:buFont typeface="Arial" pitchFamily="34" charset="0"/>
              <a:buChar char="–"/>
              <a:defRPr sz="2800">
                <a:solidFill>
                  <a:schemeClr val="tx1"/>
                </a:solidFill>
                <a:latin typeface="Frutiger 45 Light"/>
              </a:defRPr>
            </a:lvl2pPr>
            <a:lvl3pPr marL="1143000" indent="-228600" eaLnBrk="0" hangingPunct="0">
              <a:spcBef>
                <a:spcPct val="20000"/>
              </a:spcBef>
              <a:buFont typeface="Arial" pitchFamily="34" charset="0"/>
              <a:buChar char="•"/>
              <a:defRPr sz="2400">
                <a:solidFill>
                  <a:schemeClr val="tx1"/>
                </a:solidFill>
                <a:latin typeface="Frutiger 45 Light"/>
              </a:defRPr>
            </a:lvl3pPr>
            <a:lvl4pPr marL="1600200" indent="-228600" eaLnBrk="0" hangingPunct="0">
              <a:spcBef>
                <a:spcPct val="20000"/>
              </a:spcBef>
              <a:buFont typeface="Arial" pitchFamily="34" charset="0"/>
              <a:buChar char="–"/>
              <a:defRPr sz="2000">
                <a:solidFill>
                  <a:schemeClr val="tx1"/>
                </a:solidFill>
                <a:latin typeface="Frutiger 45 Light"/>
              </a:defRPr>
            </a:lvl4pPr>
            <a:lvl5pPr marL="2057400" indent="-228600" eaLnBrk="0" hangingPunct="0">
              <a:spcBef>
                <a:spcPct val="20000"/>
              </a:spcBef>
              <a:buFont typeface="Arial" pitchFamily="34" charset="0"/>
              <a:buChar char="»"/>
              <a:defRPr sz="2000">
                <a:solidFill>
                  <a:schemeClr val="tx1"/>
                </a:solidFill>
                <a:latin typeface="Frutiger 45 Light"/>
              </a:defRPr>
            </a:lvl5pPr>
            <a:lvl6pPr marL="2514600" indent="-228600" eaLnBrk="0" fontAlgn="base" hangingPunct="0">
              <a:spcBef>
                <a:spcPct val="20000"/>
              </a:spcBef>
              <a:spcAft>
                <a:spcPct val="0"/>
              </a:spcAft>
              <a:buFont typeface="Arial" pitchFamily="34" charset="0"/>
              <a:buChar char="»"/>
              <a:defRPr sz="2000">
                <a:solidFill>
                  <a:schemeClr val="tx1"/>
                </a:solidFill>
                <a:latin typeface="Frutiger 45 Light"/>
              </a:defRPr>
            </a:lvl6pPr>
            <a:lvl7pPr marL="2971800" indent="-228600" eaLnBrk="0" fontAlgn="base" hangingPunct="0">
              <a:spcBef>
                <a:spcPct val="20000"/>
              </a:spcBef>
              <a:spcAft>
                <a:spcPct val="0"/>
              </a:spcAft>
              <a:buFont typeface="Arial" pitchFamily="34" charset="0"/>
              <a:buChar char="»"/>
              <a:defRPr sz="2000">
                <a:solidFill>
                  <a:schemeClr val="tx1"/>
                </a:solidFill>
                <a:latin typeface="Frutiger 45 Light"/>
              </a:defRPr>
            </a:lvl7pPr>
            <a:lvl8pPr marL="3429000" indent="-228600" eaLnBrk="0" fontAlgn="base" hangingPunct="0">
              <a:spcBef>
                <a:spcPct val="20000"/>
              </a:spcBef>
              <a:spcAft>
                <a:spcPct val="0"/>
              </a:spcAft>
              <a:buFont typeface="Arial" pitchFamily="34" charset="0"/>
              <a:buChar char="»"/>
              <a:defRPr sz="2000">
                <a:solidFill>
                  <a:schemeClr val="tx1"/>
                </a:solidFill>
                <a:latin typeface="Frutiger 45 Light"/>
              </a:defRPr>
            </a:lvl8pPr>
            <a:lvl9pPr marL="3886200" indent="-228600" eaLnBrk="0" fontAlgn="base" hangingPunct="0">
              <a:spcBef>
                <a:spcPct val="20000"/>
              </a:spcBef>
              <a:spcAft>
                <a:spcPct val="0"/>
              </a:spcAft>
              <a:buFont typeface="Arial" pitchFamily="34" charset="0"/>
              <a:buChar char="»"/>
              <a:defRPr sz="2000">
                <a:solidFill>
                  <a:schemeClr val="tx1"/>
                </a:solidFill>
                <a:latin typeface="Frutiger 45 Light"/>
              </a:defRPr>
            </a:lvl9pPr>
          </a:lstStyle>
          <a:p>
            <a:pPr>
              <a:buNone/>
              <a:defRPr/>
            </a:pPr>
            <a:r>
              <a:rPr lang="en-AU" sz="1800" b="1" dirty="0">
                <a:solidFill>
                  <a:srgbClr val="000000"/>
                </a:solidFill>
                <a:latin typeface="Calibri" panose="020F0502020204030204" pitchFamily="34" charset="0"/>
              </a:rPr>
              <a:t> </a:t>
            </a:r>
            <a:endParaRPr lang="en-US" sz="1800" dirty="0">
              <a:solidFill>
                <a:srgbClr val="000000"/>
              </a:solidFill>
              <a:latin typeface="Calibri" panose="020F0502020204030204" pitchFamily="34" charset="0"/>
            </a:endParaRPr>
          </a:p>
          <a:p>
            <a:pPr>
              <a:buNone/>
            </a:pPr>
            <a:endParaRPr lang="en-US" sz="1200" b="0" i="0" u="none" strike="noStrike" baseline="0" dirty="0">
              <a:solidFill>
                <a:srgbClr val="000000"/>
              </a:solidFill>
              <a:latin typeface="Calibri" panose="020F0502020204030204" pitchFamily="34" charset="0"/>
            </a:endParaRPr>
          </a:p>
          <a:p>
            <a:pPr marL="285750" indent="-285750">
              <a:buFont typeface="Wingdings" panose="05000000000000000000" pitchFamily="2" charset="2"/>
              <a:buChar char="§"/>
            </a:pPr>
            <a:r>
              <a:rPr lang="en-US" sz="1100" dirty="0"/>
              <a:t>The whole body must participate </a:t>
            </a:r>
          </a:p>
          <a:p>
            <a:pPr marL="285750" indent="-285750">
              <a:buFont typeface="Wingdings" panose="05000000000000000000" pitchFamily="2" charset="2"/>
              <a:buChar char="§"/>
            </a:pPr>
            <a:r>
              <a:rPr lang="en-US" sz="1100" dirty="0"/>
              <a:t>Sequential movement required</a:t>
            </a:r>
          </a:p>
          <a:p>
            <a:pPr marL="285750" indent="-285750">
              <a:buFont typeface="Wingdings" panose="05000000000000000000" pitchFamily="2" charset="2"/>
              <a:buChar char="§"/>
            </a:pPr>
            <a:r>
              <a:rPr lang="en-US" sz="1100" dirty="0"/>
              <a:t>Contraction AND </a:t>
            </a:r>
            <a:r>
              <a:rPr lang="en-US" sz="1100" dirty="0" err="1"/>
              <a:t>decontraction</a:t>
            </a:r>
            <a:r>
              <a:rPr lang="en-US" sz="1100" dirty="0"/>
              <a:t> required</a:t>
            </a:r>
          </a:p>
          <a:p>
            <a:pPr>
              <a:buNone/>
            </a:pPr>
            <a:endParaRPr lang="en-US" sz="1800" b="0" i="0" u="none" strike="noStrike" baseline="0" dirty="0">
              <a:solidFill>
                <a:srgbClr val="000000"/>
              </a:solidFill>
              <a:latin typeface="Calibri" panose="020F0502020204030204" pitchFamily="34" charset="0"/>
            </a:endParaRPr>
          </a:p>
        </p:txBody>
      </p:sp>
      <p:pic>
        <p:nvPicPr>
          <p:cNvPr id="3" name="IMG_0330">
            <a:hlinkClick r:id="" action="ppaction://media"/>
            <a:extLst>
              <a:ext uri="{FF2B5EF4-FFF2-40B4-BE49-F238E27FC236}">
                <a16:creationId xmlns:a16="http://schemas.microsoft.com/office/drawing/2014/main" id="{7D189DA1-F9A1-F653-196F-5D95C82F727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74167" y="4011088"/>
            <a:ext cx="1145525" cy="2036488"/>
          </a:xfrm>
          <a:prstGeom prst="rect">
            <a:avLst/>
          </a:prstGeom>
        </p:spPr>
      </p:pic>
      <p:pic>
        <p:nvPicPr>
          <p:cNvPr id="6" name="IMG_0331">
            <a:hlinkClick r:id="" action="ppaction://media"/>
            <a:extLst>
              <a:ext uri="{FF2B5EF4-FFF2-40B4-BE49-F238E27FC236}">
                <a16:creationId xmlns:a16="http://schemas.microsoft.com/office/drawing/2014/main" id="{CEB148E2-A124-E661-B889-4233563E6744}"/>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574167" y="1246609"/>
            <a:ext cx="1145525" cy="2036488"/>
          </a:xfrm>
          <a:prstGeom prst="rect">
            <a:avLst/>
          </a:prstGeom>
        </p:spPr>
      </p:pic>
    </p:spTree>
    <p:extLst>
      <p:ext uri="{BB962C8B-B14F-4D97-AF65-F5344CB8AC3E}">
        <p14:creationId xmlns:p14="http://schemas.microsoft.com/office/powerpoint/2010/main" val="173213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833" fill="hold"/>
                                        <p:tgtEl>
                                          <p:spTgt spid="3"/>
                                        </p:tgtEl>
                                      </p:cBhvr>
                                    </p:cmd>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7"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video fullScrn="1">
              <p:cMediaNode vol="80000">
                <p:cTn id="33" fill="hold" display="0">
                  <p:stCondLst>
                    <p:cond delay="indefinite"/>
                  </p:stCondLst>
                </p:cTn>
                <p:tgtEl>
                  <p:spTgt spid="6"/>
                </p:tgtEl>
              </p:cMediaNode>
            </p:video>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1907704" y="4496382"/>
            <a:ext cx="3821212" cy="155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Frutiger 45 Light"/>
              </a:defRPr>
            </a:lvl1pPr>
            <a:lvl2pPr marL="742950" indent="-285750" eaLnBrk="0" hangingPunct="0">
              <a:spcBef>
                <a:spcPct val="20000"/>
              </a:spcBef>
              <a:buFont typeface="Arial" pitchFamily="34" charset="0"/>
              <a:buChar char="–"/>
              <a:defRPr sz="2800">
                <a:solidFill>
                  <a:schemeClr val="tx1"/>
                </a:solidFill>
                <a:latin typeface="Frutiger 45 Light"/>
              </a:defRPr>
            </a:lvl2pPr>
            <a:lvl3pPr marL="1143000" indent="-228600" eaLnBrk="0" hangingPunct="0">
              <a:spcBef>
                <a:spcPct val="20000"/>
              </a:spcBef>
              <a:buFont typeface="Arial" pitchFamily="34" charset="0"/>
              <a:buChar char="•"/>
              <a:defRPr sz="2400">
                <a:solidFill>
                  <a:schemeClr val="tx1"/>
                </a:solidFill>
                <a:latin typeface="Frutiger 45 Light"/>
              </a:defRPr>
            </a:lvl3pPr>
            <a:lvl4pPr marL="1600200" indent="-228600" eaLnBrk="0" hangingPunct="0">
              <a:spcBef>
                <a:spcPct val="20000"/>
              </a:spcBef>
              <a:buFont typeface="Arial" pitchFamily="34" charset="0"/>
              <a:buChar char="–"/>
              <a:defRPr sz="2000">
                <a:solidFill>
                  <a:schemeClr val="tx1"/>
                </a:solidFill>
                <a:latin typeface="Frutiger 45 Light"/>
              </a:defRPr>
            </a:lvl4pPr>
            <a:lvl5pPr marL="2057400" indent="-228600" eaLnBrk="0" hangingPunct="0">
              <a:spcBef>
                <a:spcPct val="20000"/>
              </a:spcBef>
              <a:buFont typeface="Arial" pitchFamily="34" charset="0"/>
              <a:buChar char="»"/>
              <a:defRPr sz="2000">
                <a:solidFill>
                  <a:schemeClr val="tx1"/>
                </a:solidFill>
                <a:latin typeface="Frutiger 45 Light"/>
              </a:defRPr>
            </a:lvl5pPr>
            <a:lvl6pPr marL="2514600" indent="-228600" eaLnBrk="0" fontAlgn="base" hangingPunct="0">
              <a:spcBef>
                <a:spcPct val="20000"/>
              </a:spcBef>
              <a:spcAft>
                <a:spcPct val="0"/>
              </a:spcAft>
              <a:buFont typeface="Arial" pitchFamily="34" charset="0"/>
              <a:buChar char="»"/>
              <a:defRPr sz="2000">
                <a:solidFill>
                  <a:schemeClr val="tx1"/>
                </a:solidFill>
                <a:latin typeface="Frutiger 45 Light"/>
              </a:defRPr>
            </a:lvl6pPr>
            <a:lvl7pPr marL="2971800" indent="-228600" eaLnBrk="0" fontAlgn="base" hangingPunct="0">
              <a:spcBef>
                <a:spcPct val="20000"/>
              </a:spcBef>
              <a:spcAft>
                <a:spcPct val="0"/>
              </a:spcAft>
              <a:buFont typeface="Arial" pitchFamily="34" charset="0"/>
              <a:buChar char="»"/>
              <a:defRPr sz="2000">
                <a:solidFill>
                  <a:schemeClr val="tx1"/>
                </a:solidFill>
                <a:latin typeface="Frutiger 45 Light"/>
              </a:defRPr>
            </a:lvl7pPr>
            <a:lvl8pPr marL="3429000" indent="-228600" eaLnBrk="0" fontAlgn="base" hangingPunct="0">
              <a:spcBef>
                <a:spcPct val="20000"/>
              </a:spcBef>
              <a:spcAft>
                <a:spcPct val="0"/>
              </a:spcAft>
              <a:buFont typeface="Arial" pitchFamily="34" charset="0"/>
              <a:buChar char="»"/>
              <a:defRPr sz="2000">
                <a:solidFill>
                  <a:schemeClr val="tx1"/>
                </a:solidFill>
                <a:latin typeface="Frutiger 45 Light"/>
              </a:defRPr>
            </a:lvl8pPr>
            <a:lvl9pPr marL="3886200" indent="-228600" eaLnBrk="0" fontAlgn="base" hangingPunct="0">
              <a:spcBef>
                <a:spcPct val="20000"/>
              </a:spcBef>
              <a:spcAft>
                <a:spcPct val="0"/>
              </a:spcAft>
              <a:buFont typeface="Arial" pitchFamily="34" charset="0"/>
              <a:buChar char="»"/>
              <a:defRPr sz="2000">
                <a:solidFill>
                  <a:schemeClr val="tx1"/>
                </a:solidFill>
                <a:latin typeface="Frutiger 45 Light"/>
              </a:defRPr>
            </a:lvl9pPr>
          </a:lstStyle>
          <a:p>
            <a:pPr>
              <a:buNone/>
              <a:defRPr/>
            </a:pPr>
            <a:r>
              <a:rPr lang="en-AU" sz="1800" b="1" dirty="0">
                <a:solidFill>
                  <a:srgbClr val="000000"/>
                </a:solidFill>
                <a:latin typeface="Calibri" panose="020F0502020204030204" pitchFamily="34" charset="0"/>
              </a:rPr>
              <a:t> </a:t>
            </a:r>
            <a:endParaRPr lang="en-US" sz="1800" dirty="0">
              <a:solidFill>
                <a:srgbClr val="000000"/>
              </a:solidFill>
              <a:latin typeface="Calibri" panose="020F0502020204030204" pitchFamily="34" charset="0"/>
            </a:endParaRPr>
          </a:p>
          <a:p>
            <a:pPr>
              <a:buNone/>
            </a:pPr>
            <a:endParaRPr lang="en-US" sz="1800" b="0" i="0" u="none" strike="noStrike" baseline="0" dirty="0">
              <a:solidFill>
                <a:srgbClr val="000000"/>
              </a:solidFill>
              <a:latin typeface="Calibri" panose="020F0502020204030204" pitchFamily="34" charset="0"/>
            </a:endParaRPr>
          </a:p>
          <a:p>
            <a:pPr marL="285750" indent="-285750">
              <a:buFont typeface="Wingdings" panose="05000000000000000000" pitchFamily="2" charset="2"/>
              <a:buChar char="ü"/>
            </a:pPr>
            <a:r>
              <a:rPr lang="en-US" sz="1200" dirty="0"/>
              <a:t>If the whole body participates, but some segments have insufficient amplitude:</a:t>
            </a:r>
          </a:p>
          <a:p>
            <a:pPr marL="1028700" lvl="1">
              <a:buFont typeface="Arial" panose="020B0604020202020204" pitchFamily="34" charset="0"/>
              <a:buChar char="•"/>
            </a:pPr>
            <a:r>
              <a:rPr lang="en-US" sz="1200" dirty="0"/>
              <a:t>Wave Valid </a:t>
            </a:r>
          </a:p>
          <a:p>
            <a:pPr marL="1028700" lvl="1">
              <a:buFont typeface="Arial" panose="020B0604020202020204" pitchFamily="34" charset="0"/>
              <a:buChar char="•"/>
            </a:pPr>
            <a:r>
              <a:rPr lang="en-US" sz="1200" dirty="0"/>
              <a:t>Execution Penalty </a:t>
            </a:r>
          </a:p>
        </p:txBody>
      </p:sp>
      <p:sp>
        <p:nvSpPr>
          <p:cNvPr id="2" name="Rectangle 6">
            <a:extLst>
              <a:ext uri="{FF2B5EF4-FFF2-40B4-BE49-F238E27FC236}">
                <a16:creationId xmlns:a16="http://schemas.microsoft.com/office/drawing/2014/main" id="{CDA990B6-BDDC-DBB6-60E9-8D0D46C0D91B}"/>
              </a:ext>
            </a:extLst>
          </p:cNvPr>
          <p:cNvSpPr>
            <a:spLocks noChangeArrowheads="1"/>
          </p:cNvSpPr>
          <p:nvPr/>
        </p:nvSpPr>
        <p:spPr bwMode="auto">
          <a:xfrm>
            <a:off x="539552" y="476672"/>
            <a:ext cx="727280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Frutiger 45 Light"/>
              </a:defRPr>
            </a:lvl1pPr>
            <a:lvl2pPr marL="742950" indent="-285750" eaLnBrk="0" hangingPunct="0">
              <a:spcBef>
                <a:spcPct val="20000"/>
              </a:spcBef>
              <a:buFont typeface="Arial" pitchFamily="34" charset="0"/>
              <a:buChar char="–"/>
              <a:defRPr sz="2800">
                <a:solidFill>
                  <a:schemeClr val="tx1"/>
                </a:solidFill>
                <a:latin typeface="Frutiger 45 Light"/>
              </a:defRPr>
            </a:lvl2pPr>
            <a:lvl3pPr marL="1143000" indent="-228600" eaLnBrk="0" hangingPunct="0">
              <a:spcBef>
                <a:spcPct val="20000"/>
              </a:spcBef>
              <a:buFont typeface="Arial" pitchFamily="34" charset="0"/>
              <a:buChar char="•"/>
              <a:defRPr sz="2400">
                <a:solidFill>
                  <a:schemeClr val="tx1"/>
                </a:solidFill>
                <a:latin typeface="Frutiger 45 Light"/>
              </a:defRPr>
            </a:lvl3pPr>
            <a:lvl4pPr marL="1600200" indent="-228600" eaLnBrk="0" hangingPunct="0">
              <a:spcBef>
                <a:spcPct val="20000"/>
              </a:spcBef>
              <a:buFont typeface="Arial" pitchFamily="34" charset="0"/>
              <a:buChar char="–"/>
              <a:defRPr sz="2000">
                <a:solidFill>
                  <a:schemeClr val="tx1"/>
                </a:solidFill>
                <a:latin typeface="Frutiger 45 Light"/>
              </a:defRPr>
            </a:lvl4pPr>
            <a:lvl5pPr marL="2057400" indent="-228600" eaLnBrk="0" hangingPunct="0">
              <a:spcBef>
                <a:spcPct val="20000"/>
              </a:spcBef>
              <a:buFont typeface="Arial" pitchFamily="34" charset="0"/>
              <a:buChar char="»"/>
              <a:defRPr sz="2000">
                <a:solidFill>
                  <a:schemeClr val="tx1"/>
                </a:solidFill>
                <a:latin typeface="Frutiger 45 Light"/>
              </a:defRPr>
            </a:lvl5pPr>
            <a:lvl6pPr marL="2514600" indent="-228600" eaLnBrk="0" fontAlgn="base" hangingPunct="0">
              <a:spcBef>
                <a:spcPct val="20000"/>
              </a:spcBef>
              <a:spcAft>
                <a:spcPct val="0"/>
              </a:spcAft>
              <a:buFont typeface="Arial" pitchFamily="34" charset="0"/>
              <a:buChar char="»"/>
              <a:defRPr sz="2000">
                <a:solidFill>
                  <a:schemeClr val="tx1"/>
                </a:solidFill>
                <a:latin typeface="Frutiger 45 Light"/>
              </a:defRPr>
            </a:lvl6pPr>
            <a:lvl7pPr marL="2971800" indent="-228600" eaLnBrk="0" fontAlgn="base" hangingPunct="0">
              <a:spcBef>
                <a:spcPct val="20000"/>
              </a:spcBef>
              <a:spcAft>
                <a:spcPct val="0"/>
              </a:spcAft>
              <a:buFont typeface="Arial" pitchFamily="34" charset="0"/>
              <a:buChar char="»"/>
              <a:defRPr sz="2000">
                <a:solidFill>
                  <a:schemeClr val="tx1"/>
                </a:solidFill>
                <a:latin typeface="Frutiger 45 Light"/>
              </a:defRPr>
            </a:lvl7pPr>
            <a:lvl8pPr marL="3429000" indent="-228600" eaLnBrk="0" fontAlgn="base" hangingPunct="0">
              <a:spcBef>
                <a:spcPct val="20000"/>
              </a:spcBef>
              <a:spcAft>
                <a:spcPct val="0"/>
              </a:spcAft>
              <a:buFont typeface="Arial" pitchFamily="34" charset="0"/>
              <a:buChar char="»"/>
              <a:defRPr sz="2000">
                <a:solidFill>
                  <a:schemeClr val="tx1"/>
                </a:solidFill>
                <a:latin typeface="Frutiger 45 Light"/>
              </a:defRPr>
            </a:lvl8pPr>
            <a:lvl9pPr marL="3886200" indent="-228600" eaLnBrk="0" fontAlgn="base" hangingPunct="0">
              <a:spcBef>
                <a:spcPct val="20000"/>
              </a:spcBef>
              <a:spcAft>
                <a:spcPct val="0"/>
              </a:spcAft>
              <a:buFont typeface="Arial" pitchFamily="34" charset="0"/>
              <a:buChar char="»"/>
              <a:defRPr sz="2000">
                <a:solidFill>
                  <a:schemeClr val="tx1"/>
                </a:solidFill>
                <a:latin typeface="Frutiger 45 Light"/>
              </a:defRPr>
            </a:lvl9pPr>
          </a:lstStyle>
          <a:p>
            <a:pPr>
              <a:spcAft>
                <a:spcPts val="0"/>
              </a:spcAft>
              <a:buFont typeface="Arial" pitchFamily="34" charset="0"/>
              <a:buNone/>
              <a:defRPr/>
            </a:pPr>
            <a:r>
              <a:rPr lang="en-AU" sz="3600" b="1" dirty="0">
                <a:latin typeface="+mn-lt"/>
                <a:ea typeface="Times New Roman"/>
              </a:rPr>
              <a:t>Let’s Compare </a:t>
            </a:r>
          </a:p>
        </p:txBody>
      </p:sp>
      <p:pic>
        <p:nvPicPr>
          <p:cNvPr id="7" name="Graphic 6" descr="Checkmark with solid fill">
            <a:extLst>
              <a:ext uri="{FF2B5EF4-FFF2-40B4-BE49-F238E27FC236}">
                <a16:creationId xmlns:a16="http://schemas.microsoft.com/office/drawing/2014/main" id="{DE2A4B4F-E9B1-A7C8-E6B6-FEF7F3924B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51720" y="4293096"/>
            <a:ext cx="914400" cy="914400"/>
          </a:xfrm>
          <a:prstGeom prst="rect">
            <a:avLst/>
          </a:prstGeom>
        </p:spPr>
      </p:pic>
      <p:pic>
        <p:nvPicPr>
          <p:cNvPr id="10" name="Graphic 9" descr="Close with solid fill">
            <a:extLst>
              <a:ext uri="{FF2B5EF4-FFF2-40B4-BE49-F238E27FC236}">
                <a16:creationId xmlns:a16="http://schemas.microsoft.com/office/drawing/2014/main" id="{D8B206C0-1503-5D65-F7A6-79F046E4E7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07704" y="1499895"/>
            <a:ext cx="914400" cy="914400"/>
          </a:xfrm>
          <a:prstGeom prst="rect">
            <a:avLst/>
          </a:prstGeom>
        </p:spPr>
      </p:pic>
      <p:sp>
        <p:nvSpPr>
          <p:cNvPr id="11" name="Text Box 7">
            <a:extLst>
              <a:ext uri="{FF2B5EF4-FFF2-40B4-BE49-F238E27FC236}">
                <a16:creationId xmlns:a16="http://schemas.microsoft.com/office/drawing/2014/main" id="{175C11E3-5F8A-3360-4B40-AFF129A07F65}"/>
              </a:ext>
            </a:extLst>
          </p:cNvPr>
          <p:cNvSpPr txBox="1">
            <a:spLocks noChangeArrowheads="1"/>
          </p:cNvSpPr>
          <p:nvPr/>
        </p:nvSpPr>
        <p:spPr bwMode="auto">
          <a:xfrm>
            <a:off x="1907704" y="1919286"/>
            <a:ext cx="3821212"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Frutiger 45 Light"/>
              </a:defRPr>
            </a:lvl1pPr>
            <a:lvl2pPr marL="742950" indent="-285750" eaLnBrk="0" hangingPunct="0">
              <a:spcBef>
                <a:spcPct val="20000"/>
              </a:spcBef>
              <a:buFont typeface="Arial" pitchFamily="34" charset="0"/>
              <a:buChar char="–"/>
              <a:defRPr sz="2800">
                <a:solidFill>
                  <a:schemeClr val="tx1"/>
                </a:solidFill>
                <a:latin typeface="Frutiger 45 Light"/>
              </a:defRPr>
            </a:lvl2pPr>
            <a:lvl3pPr marL="1143000" indent="-228600" eaLnBrk="0" hangingPunct="0">
              <a:spcBef>
                <a:spcPct val="20000"/>
              </a:spcBef>
              <a:buFont typeface="Arial" pitchFamily="34" charset="0"/>
              <a:buChar char="•"/>
              <a:defRPr sz="2400">
                <a:solidFill>
                  <a:schemeClr val="tx1"/>
                </a:solidFill>
                <a:latin typeface="Frutiger 45 Light"/>
              </a:defRPr>
            </a:lvl3pPr>
            <a:lvl4pPr marL="1600200" indent="-228600" eaLnBrk="0" hangingPunct="0">
              <a:spcBef>
                <a:spcPct val="20000"/>
              </a:spcBef>
              <a:buFont typeface="Arial" pitchFamily="34" charset="0"/>
              <a:buChar char="–"/>
              <a:defRPr sz="2000">
                <a:solidFill>
                  <a:schemeClr val="tx1"/>
                </a:solidFill>
                <a:latin typeface="Frutiger 45 Light"/>
              </a:defRPr>
            </a:lvl4pPr>
            <a:lvl5pPr marL="2057400" indent="-228600" eaLnBrk="0" hangingPunct="0">
              <a:spcBef>
                <a:spcPct val="20000"/>
              </a:spcBef>
              <a:buFont typeface="Arial" pitchFamily="34" charset="0"/>
              <a:buChar char="»"/>
              <a:defRPr sz="2000">
                <a:solidFill>
                  <a:schemeClr val="tx1"/>
                </a:solidFill>
                <a:latin typeface="Frutiger 45 Light"/>
              </a:defRPr>
            </a:lvl5pPr>
            <a:lvl6pPr marL="2514600" indent="-228600" eaLnBrk="0" fontAlgn="base" hangingPunct="0">
              <a:spcBef>
                <a:spcPct val="20000"/>
              </a:spcBef>
              <a:spcAft>
                <a:spcPct val="0"/>
              </a:spcAft>
              <a:buFont typeface="Arial" pitchFamily="34" charset="0"/>
              <a:buChar char="»"/>
              <a:defRPr sz="2000">
                <a:solidFill>
                  <a:schemeClr val="tx1"/>
                </a:solidFill>
                <a:latin typeface="Frutiger 45 Light"/>
              </a:defRPr>
            </a:lvl6pPr>
            <a:lvl7pPr marL="2971800" indent="-228600" eaLnBrk="0" fontAlgn="base" hangingPunct="0">
              <a:spcBef>
                <a:spcPct val="20000"/>
              </a:spcBef>
              <a:spcAft>
                <a:spcPct val="0"/>
              </a:spcAft>
              <a:buFont typeface="Arial" pitchFamily="34" charset="0"/>
              <a:buChar char="»"/>
              <a:defRPr sz="2000">
                <a:solidFill>
                  <a:schemeClr val="tx1"/>
                </a:solidFill>
                <a:latin typeface="Frutiger 45 Light"/>
              </a:defRPr>
            </a:lvl7pPr>
            <a:lvl8pPr marL="3429000" indent="-228600" eaLnBrk="0" fontAlgn="base" hangingPunct="0">
              <a:spcBef>
                <a:spcPct val="20000"/>
              </a:spcBef>
              <a:spcAft>
                <a:spcPct val="0"/>
              </a:spcAft>
              <a:buFont typeface="Arial" pitchFamily="34" charset="0"/>
              <a:buChar char="»"/>
              <a:defRPr sz="2000">
                <a:solidFill>
                  <a:schemeClr val="tx1"/>
                </a:solidFill>
                <a:latin typeface="Frutiger 45 Light"/>
              </a:defRPr>
            </a:lvl8pPr>
            <a:lvl9pPr marL="3886200" indent="-228600" eaLnBrk="0" fontAlgn="base" hangingPunct="0">
              <a:spcBef>
                <a:spcPct val="20000"/>
              </a:spcBef>
              <a:spcAft>
                <a:spcPct val="0"/>
              </a:spcAft>
              <a:buFont typeface="Arial" pitchFamily="34" charset="0"/>
              <a:buChar char="»"/>
              <a:defRPr sz="2000">
                <a:solidFill>
                  <a:schemeClr val="tx1"/>
                </a:solidFill>
                <a:latin typeface="Frutiger 45 Light"/>
              </a:defRPr>
            </a:lvl9pPr>
          </a:lstStyle>
          <a:p>
            <a:pPr>
              <a:buNone/>
              <a:defRPr/>
            </a:pPr>
            <a:r>
              <a:rPr lang="en-AU" sz="1800" b="1" dirty="0">
                <a:solidFill>
                  <a:srgbClr val="000000"/>
                </a:solidFill>
                <a:latin typeface="Calibri" panose="020F0502020204030204" pitchFamily="34" charset="0"/>
              </a:rPr>
              <a:t> </a:t>
            </a:r>
            <a:endParaRPr lang="en-US" sz="1800" dirty="0">
              <a:solidFill>
                <a:srgbClr val="000000"/>
              </a:solidFill>
              <a:latin typeface="Calibri" panose="020F0502020204030204" pitchFamily="34" charset="0"/>
            </a:endParaRPr>
          </a:p>
          <a:p>
            <a:pPr>
              <a:buNone/>
            </a:pPr>
            <a:endParaRPr lang="en-US" sz="1200" b="0" i="0" u="none" strike="noStrike" baseline="0" dirty="0">
              <a:solidFill>
                <a:srgbClr val="000000"/>
              </a:solidFill>
              <a:latin typeface="Calibri" panose="020F0502020204030204" pitchFamily="34" charset="0"/>
            </a:endParaRPr>
          </a:p>
          <a:p>
            <a:pPr marL="285750" indent="-285750">
              <a:buFont typeface="Wingdings" panose="05000000000000000000" pitchFamily="2" charset="2"/>
              <a:buChar char="§"/>
            </a:pPr>
            <a:r>
              <a:rPr lang="en-US" sz="1100" dirty="0"/>
              <a:t>The whole body must participate </a:t>
            </a:r>
          </a:p>
          <a:p>
            <a:pPr marL="285750" indent="-285750">
              <a:buFont typeface="Wingdings" panose="05000000000000000000" pitchFamily="2" charset="2"/>
              <a:buChar char="§"/>
            </a:pPr>
            <a:r>
              <a:rPr lang="en-US" sz="1100" dirty="0"/>
              <a:t>Sequential movement required</a:t>
            </a:r>
          </a:p>
          <a:p>
            <a:pPr marL="285750" indent="-285750">
              <a:buFont typeface="Wingdings" panose="05000000000000000000" pitchFamily="2" charset="2"/>
              <a:buChar char="§"/>
            </a:pPr>
            <a:r>
              <a:rPr lang="en-US" sz="1100" dirty="0"/>
              <a:t>Contraction AND </a:t>
            </a:r>
            <a:r>
              <a:rPr lang="en-US" sz="1100" dirty="0" err="1"/>
              <a:t>decontraction</a:t>
            </a:r>
            <a:r>
              <a:rPr lang="en-US" sz="1100" dirty="0"/>
              <a:t> required</a:t>
            </a:r>
          </a:p>
          <a:p>
            <a:pPr>
              <a:buNone/>
            </a:pPr>
            <a:endParaRPr lang="en-US" sz="1800" b="0" i="0" u="none" strike="noStrike" baseline="0" dirty="0">
              <a:solidFill>
                <a:srgbClr val="000000"/>
              </a:solidFill>
              <a:latin typeface="Calibri" panose="020F0502020204030204" pitchFamily="34" charset="0"/>
            </a:endParaRPr>
          </a:p>
        </p:txBody>
      </p:sp>
      <p:pic>
        <p:nvPicPr>
          <p:cNvPr id="3" name="IMG_0332 (2)">
            <a:hlinkClick r:id="" action="ppaction://media"/>
            <a:extLst>
              <a:ext uri="{FF2B5EF4-FFF2-40B4-BE49-F238E27FC236}">
                <a16:creationId xmlns:a16="http://schemas.microsoft.com/office/drawing/2014/main" id="{91E7F9B6-5A50-435C-1A60-2EE54D3DBA7C}"/>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67028" y="1537803"/>
            <a:ext cx="1076743" cy="1914210"/>
          </a:xfrm>
          <a:prstGeom prst="rect">
            <a:avLst/>
          </a:prstGeom>
        </p:spPr>
      </p:pic>
      <p:pic>
        <p:nvPicPr>
          <p:cNvPr id="6" name="IMG_0340">
            <a:hlinkClick r:id="" action="ppaction://media"/>
            <a:extLst>
              <a:ext uri="{FF2B5EF4-FFF2-40B4-BE49-F238E27FC236}">
                <a16:creationId xmlns:a16="http://schemas.microsoft.com/office/drawing/2014/main" id="{641ECE66-8261-E9F9-FC91-3C29375D04CF}"/>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568123" y="4251364"/>
            <a:ext cx="1075648" cy="1912263"/>
          </a:xfrm>
          <a:prstGeom prst="rect">
            <a:avLst/>
          </a:prstGeom>
        </p:spPr>
      </p:pic>
    </p:spTree>
    <p:extLst>
      <p:ext uri="{BB962C8B-B14F-4D97-AF65-F5344CB8AC3E}">
        <p14:creationId xmlns:p14="http://schemas.microsoft.com/office/powerpoint/2010/main" val="294543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733"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7"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video fullScrn="1">
              <p:cMediaNode vol="80000">
                <p:cTn id="33" fill="hold" display="0">
                  <p:stCondLst>
                    <p:cond delay="indefinite"/>
                  </p:stCondLst>
                </p:cTn>
                <p:tgtEl>
                  <p:spTgt spid="6"/>
                </p:tgtEl>
              </p:cMediaNode>
            </p:video>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504649" y="1412776"/>
            <a:ext cx="62260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Frutiger 45 Light"/>
              </a:defRPr>
            </a:lvl1pPr>
            <a:lvl2pPr marL="742950" indent="-285750" eaLnBrk="0" hangingPunct="0">
              <a:spcBef>
                <a:spcPct val="20000"/>
              </a:spcBef>
              <a:buFont typeface="Arial" pitchFamily="34" charset="0"/>
              <a:buChar char="–"/>
              <a:defRPr sz="2800">
                <a:solidFill>
                  <a:schemeClr val="tx1"/>
                </a:solidFill>
                <a:latin typeface="Frutiger 45 Light"/>
              </a:defRPr>
            </a:lvl2pPr>
            <a:lvl3pPr marL="1143000" indent="-228600" eaLnBrk="0" hangingPunct="0">
              <a:spcBef>
                <a:spcPct val="20000"/>
              </a:spcBef>
              <a:buFont typeface="Arial" pitchFamily="34" charset="0"/>
              <a:buChar char="•"/>
              <a:defRPr sz="2400">
                <a:solidFill>
                  <a:schemeClr val="tx1"/>
                </a:solidFill>
                <a:latin typeface="Frutiger 45 Light"/>
              </a:defRPr>
            </a:lvl3pPr>
            <a:lvl4pPr marL="1600200" indent="-228600" eaLnBrk="0" hangingPunct="0">
              <a:spcBef>
                <a:spcPct val="20000"/>
              </a:spcBef>
              <a:buFont typeface="Arial" pitchFamily="34" charset="0"/>
              <a:buChar char="–"/>
              <a:defRPr sz="2000">
                <a:solidFill>
                  <a:schemeClr val="tx1"/>
                </a:solidFill>
                <a:latin typeface="Frutiger 45 Light"/>
              </a:defRPr>
            </a:lvl4pPr>
            <a:lvl5pPr marL="2057400" indent="-228600" eaLnBrk="0" hangingPunct="0">
              <a:spcBef>
                <a:spcPct val="20000"/>
              </a:spcBef>
              <a:buFont typeface="Arial" pitchFamily="34" charset="0"/>
              <a:buChar char="»"/>
              <a:defRPr sz="2000">
                <a:solidFill>
                  <a:schemeClr val="tx1"/>
                </a:solidFill>
                <a:latin typeface="Frutiger 45 Light"/>
              </a:defRPr>
            </a:lvl5pPr>
            <a:lvl6pPr marL="2514600" indent="-228600" eaLnBrk="0" fontAlgn="base" hangingPunct="0">
              <a:spcBef>
                <a:spcPct val="20000"/>
              </a:spcBef>
              <a:spcAft>
                <a:spcPct val="0"/>
              </a:spcAft>
              <a:buFont typeface="Arial" pitchFamily="34" charset="0"/>
              <a:buChar char="»"/>
              <a:defRPr sz="2000">
                <a:solidFill>
                  <a:schemeClr val="tx1"/>
                </a:solidFill>
                <a:latin typeface="Frutiger 45 Light"/>
              </a:defRPr>
            </a:lvl6pPr>
            <a:lvl7pPr marL="2971800" indent="-228600" eaLnBrk="0" fontAlgn="base" hangingPunct="0">
              <a:spcBef>
                <a:spcPct val="20000"/>
              </a:spcBef>
              <a:spcAft>
                <a:spcPct val="0"/>
              </a:spcAft>
              <a:buFont typeface="Arial" pitchFamily="34" charset="0"/>
              <a:buChar char="»"/>
              <a:defRPr sz="2000">
                <a:solidFill>
                  <a:schemeClr val="tx1"/>
                </a:solidFill>
                <a:latin typeface="Frutiger 45 Light"/>
              </a:defRPr>
            </a:lvl7pPr>
            <a:lvl8pPr marL="3429000" indent="-228600" eaLnBrk="0" fontAlgn="base" hangingPunct="0">
              <a:spcBef>
                <a:spcPct val="20000"/>
              </a:spcBef>
              <a:spcAft>
                <a:spcPct val="0"/>
              </a:spcAft>
              <a:buFont typeface="Arial" pitchFamily="34" charset="0"/>
              <a:buChar char="»"/>
              <a:defRPr sz="2000">
                <a:solidFill>
                  <a:schemeClr val="tx1"/>
                </a:solidFill>
                <a:latin typeface="Frutiger 45 Light"/>
              </a:defRPr>
            </a:lvl8pPr>
            <a:lvl9pPr marL="3886200" indent="-228600" eaLnBrk="0" fontAlgn="base" hangingPunct="0">
              <a:spcBef>
                <a:spcPct val="20000"/>
              </a:spcBef>
              <a:spcAft>
                <a:spcPct val="0"/>
              </a:spcAft>
              <a:buFont typeface="Arial" pitchFamily="34" charset="0"/>
              <a:buChar char="»"/>
              <a:defRPr sz="2000">
                <a:solidFill>
                  <a:schemeClr val="tx1"/>
                </a:solidFill>
                <a:latin typeface="Frutiger 45 Light"/>
              </a:defRPr>
            </a:lvl9pPr>
          </a:lstStyle>
          <a:p>
            <a:pPr>
              <a:buNone/>
              <a:defRPr/>
            </a:pPr>
            <a:r>
              <a:rPr lang="en-AU" sz="1800" dirty="0">
                <a:solidFill>
                  <a:srgbClr val="000000"/>
                </a:solidFill>
                <a:latin typeface="Calibri" panose="020F0502020204030204" pitchFamily="34" charset="0"/>
              </a:rPr>
              <a:t>A sincere thank you to the coaches and athletes who contributed to these learning resources.  </a:t>
            </a:r>
            <a:endParaRPr lang="en-US" sz="1800" dirty="0">
              <a:solidFill>
                <a:srgbClr val="000000"/>
              </a:solidFill>
              <a:latin typeface="Calibri" panose="020F0502020204030204" pitchFamily="34" charset="0"/>
            </a:endParaRPr>
          </a:p>
        </p:txBody>
      </p:sp>
      <p:sp>
        <p:nvSpPr>
          <p:cNvPr id="2" name="Rectangle 6">
            <a:extLst>
              <a:ext uri="{FF2B5EF4-FFF2-40B4-BE49-F238E27FC236}">
                <a16:creationId xmlns:a16="http://schemas.microsoft.com/office/drawing/2014/main" id="{CDA990B6-BDDC-DBB6-60E9-8D0D46C0D91B}"/>
              </a:ext>
            </a:extLst>
          </p:cNvPr>
          <p:cNvSpPr>
            <a:spLocks noChangeArrowheads="1"/>
          </p:cNvSpPr>
          <p:nvPr/>
        </p:nvSpPr>
        <p:spPr bwMode="auto">
          <a:xfrm>
            <a:off x="539552" y="476672"/>
            <a:ext cx="727280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Frutiger 45 Light"/>
              </a:defRPr>
            </a:lvl1pPr>
            <a:lvl2pPr marL="742950" indent="-285750" eaLnBrk="0" hangingPunct="0">
              <a:spcBef>
                <a:spcPct val="20000"/>
              </a:spcBef>
              <a:buFont typeface="Arial" pitchFamily="34" charset="0"/>
              <a:buChar char="–"/>
              <a:defRPr sz="2800">
                <a:solidFill>
                  <a:schemeClr val="tx1"/>
                </a:solidFill>
                <a:latin typeface="Frutiger 45 Light"/>
              </a:defRPr>
            </a:lvl2pPr>
            <a:lvl3pPr marL="1143000" indent="-228600" eaLnBrk="0" hangingPunct="0">
              <a:spcBef>
                <a:spcPct val="20000"/>
              </a:spcBef>
              <a:buFont typeface="Arial" pitchFamily="34" charset="0"/>
              <a:buChar char="•"/>
              <a:defRPr sz="2400">
                <a:solidFill>
                  <a:schemeClr val="tx1"/>
                </a:solidFill>
                <a:latin typeface="Frutiger 45 Light"/>
              </a:defRPr>
            </a:lvl3pPr>
            <a:lvl4pPr marL="1600200" indent="-228600" eaLnBrk="0" hangingPunct="0">
              <a:spcBef>
                <a:spcPct val="20000"/>
              </a:spcBef>
              <a:buFont typeface="Arial" pitchFamily="34" charset="0"/>
              <a:buChar char="–"/>
              <a:defRPr sz="2000">
                <a:solidFill>
                  <a:schemeClr val="tx1"/>
                </a:solidFill>
                <a:latin typeface="Frutiger 45 Light"/>
              </a:defRPr>
            </a:lvl4pPr>
            <a:lvl5pPr marL="2057400" indent="-228600" eaLnBrk="0" hangingPunct="0">
              <a:spcBef>
                <a:spcPct val="20000"/>
              </a:spcBef>
              <a:buFont typeface="Arial" pitchFamily="34" charset="0"/>
              <a:buChar char="»"/>
              <a:defRPr sz="2000">
                <a:solidFill>
                  <a:schemeClr val="tx1"/>
                </a:solidFill>
                <a:latin typeface="Frutiger 45 Light"/>
              </a:defRPr>
            </a:lvl5pPr>
            <a:lvl6pPr marL="2514600" indent="-228600" eaLnBrk="0" fontAlgn="base" hangingPunct="0">
              <a:spcBef>
                <a:spcPct val="20000"/>
              </a:spcBef>
              <a:spcAft>
                <a:spcPct val="0"/>
              </a:spcAft>
              <a:buFont typeface="Arial" pitchFamily="34" charset="0"/>
              <a:buChar char="»"/>
              <a:defRPr sz="2000">
                <a:solidFill>
                  <a:schemeClr val="tx1"/>
                </a:solidFill>
                <a:latin typeface="Frutiger 45 Light"/>
              </a:defRPr>
            </a:lvl6pPr>
            <a:lvl7pPr marL="2971800" indent="-228600" eaLnBrk="0" fontAlgn="base" hangingPunct="0">
              <a:spcBef>
                <a:spcPct val="20000"/>
              </a:spcBef>
              <a:spcAft>
                <a:spcPct val="0"/>
              </a:spcAft>
              <a:buFont typeface="Arial" pitchFamily="34" charset="0"/>
              <a:buChar char="»"/>
              <a:defRPr sz="2000">
                <a:solidFill>
                  <a:schemeClr val="tx1"/>
                </a:solidFill>
                <a:latin typeface="Frutiger 45 Light"/>
              </a:defRPr>
            </a:lvl7pPr>
            <a:lvl8pPr marL="3429000" indent="-228600" eaLnBrk="0" fontAlgn="base" hangingPunct="0">
              <a:spcBef>
                <a:spcPct val="20000"/>
              </a:spcBef>
              <a:spcAft>
                <a:spcPct val="0"/>
              </a:spcAft>
              <a:buFont typeface="Arial" pitchFamily="34" charset="0"/>
              <a:buChar char="»"/>
              <a:defRPr sz="2000">
                <a:solidFill>
                  <a:schemeClr val="tx1"/>
                </a:solidFill>
                <a:latin typeface="Frutiger 45 Light"/>
              </a:defRPr>
            </a:lvl8pPr>
            <a:lvl9pPr marL="3886200" indent="-228600" eaLnBrk="0" fontAlgn="base" hangingPunct="0">
              <a:spcBef>
                <a:spcPct val="20000"/>
              </a:spcBef>
              <a:spcAft>
                <a:spcPct val="0"/>
              </a:spcAft>
              <a:buFont typeface="Arial" pitchFamily="34" charset="0"/>
              <a:buChar char="»"/>
              <a:defRPr sz="2000">
                <a:solidFill>
                  <a:schemeClr val="tx1"/>
                </a:solidFill>
                <a:latin typeface="Frutiger 45 Light"/>
              </a:defRPr>
            </a:lvl9pPr>
          </a:lstStyle>
          <a:p>
            <a:pPr>
              <a:spcAft>
                <a:spcPts val="0"/>
              </a:spcAft>
              <a:buFont typeface="Arial" pitchFamily="34" charset="0"/>
              <a:buNone/>
              <a:defRPr/>
            </a:pPr>
            <a:r>
              <a:rPr lang="en-AU" sz="3600" b="1" dirty="0">
                <a:latin typeface="+mn-lt"/>
                <a:ea typeface="Times New Roman"/>
              </a:rPr>
              <a:t>Thank you </a:t>
            </a:r>
          </a:p>
        </p:txBody>
      </p:sp>
      <p:sp>
        <p:nvSpPr>
          <p:cNvPr id="3" name="Rectangle 6">
            <a:extLst>
              <a:ext uri="{FF2B5EF4-FFF2-40B4-BE49-F238E27FC236}">
                <a16:creationId xmlns:a16="http://schemas.microsoft.com/office/drawing/2014/main" id="{7904BD63-D3EF-B736-CBE7-3C74F2F08C22}"/>
              </a:ext>
            </a:extLst>
          </p:cNvPr>
          <p:cNvSpPr>
            <a:spLocks noChangeArrowheads="1"/>
          </p:cNvSpPr>
          <p:nvPr/>
        </p:nvSpPr>
        <p:spPr bwMode="auto">
          <a:xfrm>
            <a:off x="683568" y="3044031"/>
            <a:ext cx="727280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Frutiger 45 Light"/>
              </a:defRPr>
            </a:lvl1pPr>
            <a:lvl2pPr marL="742950" indent="-285750" eaLnBrk="0" hangingPunct="0">
              <a:spcBef>
                <a:spcPct val="20000"/>
              </a:spcBef>
              <a:buFont typeface="Arial" pitchFamily="34" charset="0"/>
              <a:buChar char="–"/>
              <a:defRPr sz="2800">
                <a:solidFill>
                  <a:schemeClr val="tx1"/>
                </a:solidFill>
                <a:latin typeface="Frutiger 45 Light"/>
              </a:defRPr>
            </a:lvl2pPr>
            <a:lvl3pPr marL="1143000" indent="-228600" eaLnBrk="0" hangingPunct="0">
              <a:spcBef>
                <a:spcPct val="20000"/>
              </a:spcBef>
              <a:buFont typeface="Arial" pitchFamily="34" charset="0"/>
              <a:buChar char="•"/>
              <a:defRPr sz="2400">
                <a:solidFill>
                  <a:schemeClr val="tx1"/>
                </a:solidFill>
                <a:latin typeface="Frutiger 45 Light"/>
              </a:defRPr>
            </a:lvl3pPr>
            <a:lvl4pPr marL="1600200" indent="-228600" eaLnBrk="0" hangingPunct="0">
              <a:spcBef>
                <a:spcPct val="20000"/>
              </a:spcBef>
              <a:buFont typeface="Arial" pitchFamily="34" charset="0"/>
              <a:buChar char="–"/>
              <a:defRPr sz="2000">
                <a:solidFill>
                  <a:schemeClr val="tx1"/>
                </a:solidFill>
                <a:latin typeface="Frutiger 45 Light"/>
              </a:defRPr>
            </a:lvl4pPr>
            <a:lvl5pPr marL="2057400" indent="-228600" eaLnBrk="0" hangingPunct="0">
              <a:spcBef>
                <a:spcPct val="20000"/>
              </a:spcBef>
              <a:buFont typeface="Arial" pitchFamily="34" charset="0"/>
              <a:buChar char="»"/>
              <a:defRPr sz="2000">
                <a:solidFill>
                  <a:schemeClr val="tx1"/>
                </a:solidFill>
                <a:latin typeface="Frutiger 45 Light"/>
              </a:defRPr>
            </a:lvl5pPr>
            <a:lvl6pPr marL="2514600" indent="-228600" eaLnBrk="0" fontAlgn="base" hangingPunct="0">
              <a:spcBef>
                <a:spcPct val="20000"/>
              </a:spcBef>
              <a:spcAft>
                <a:spcPct val="0"/>
              </a:spcAft>
              <a:buFont typeface="Arial" pitchFamily="34" charset="0"/>
              <a:buChar char="»"/>
              <a:defRPr sz="2000">
                <a:solidFill>
                  <a:schemeClr val="tx1"/>
                </a:solidFill>
                <a:latin typeface="Frutiger 45 Light"/>
              </a:defRPr>
            </a:lvl6pPr>
            <a:lvl7pPr marL="2971800" indent="-228600" eaLnBrk="0" fontAlgn="base" hangingPunct="0">
              <a:spcBef>
                <a:spcPct val="20000"/>
              </a:spcBef>
              <a:spcAft>
                <a:spcPct val="0"/>
              </a:spcAft>
              <a:buFont typeface="Arial" pitchFamily="34" charset="0"/>
              <a:buChar char="»"/>
              <a:defRPr sz="2000">
                <a:solidFill>
                  <a:schemeClr val="tx1"/>
                </a:solidFill>
                <a:latin typeface="Frutiger 45 Light"/>
              </a:defRPr>
            </a:lvl7pPr>
            <a:lvl8pPr marL="3429000" indent="-228600" eaLnBrk="0" fontAlgn="base" hangingPunct="0">
              <a:spcBef>
                <a:spcPct val="20000"/>
              </a:spcBef>
              <a:spcAft>
                <a:spcPct val="0"/>
              </a:spcAft>
              <a:buFont typeface="Arial" pitchFamily="34" charset="0"/>
              <a:buChar char="»"/>
              <a:defRPr sz="2000">
                <a:solidFill>
                  <a:schemeClr val="tx1"/>
                </a:solidFill>
                <a:latin typeface="Frutiger 45 Light"/>
              </a:defRPr>
            </a:lvl8pPr>
            <a:lvl9pPr marL="3886200" indent="-228600" eaLnBrk="0" fontAlgn="base" hangingPunct="0">
              <a:spcBef>
                <a:spcPct val="20000"/>
              </a:spcBef>
              <a:spcAft>
                <a:spcPct val="0"/>
              </a:spcAft>
              <a:buFont typeface="Arial" pitchFamily="34" charset="0"/>
              <a:buChar char="»"/>
              <a:defRPr sz="2000">
                <a:solidFill>
                  <a:schemeClr val="tx1"/>
                </a:solidFill>
                <a:latin typeface="Frutiger 45 Light"/>
              </a:defRPr>
            </a:lvl9pPr>
          </a:lstStyle>
          <a:p>
            <a:pPr>
              <a:spcAft>
                <a:spcPts val="0"/>
              </a:spcAft>
              <a:buFont typeface="Arial" pitchFamily="34" charset="0"/>
              <a:buNone/>
              <a:defRPr/>
            </a:pPr>
            <a:r>
              <a:rPr lang="en-AU" sz="3600" b="1" dirty="0">
                <a:latin typeface="+mn-lt"/>
                <a:ea typeface="Times New Roman"/>
              </a:rPr>
              <a:t>Questions or Suggestions?</a:t>
            </a:r>
          </a:p>
        </p:txBody>
      </p:sp>
      <p:sp>
        <p:nvSpPr>
          <p:cNvPr id="4" name="Text Box 7">
            <a:extLst>
              <a:ext uri="{FF2B5EF4-FFF2-40B4-BE49-F238E27FC236}">
                <a16:creationId xmlns:a16="http://schemas.microsoft.com/office/drawing/2014/main" id="{08CDB39C-6AB0-7568-FB7E-0ECB68631F62}"/>
              </a:ext>
            </a:extLst>
          </p:cNvPr>
          <p:cNvSpPr txBox="1">
            <a:spLocks noChangeArrowheads="1"/>
          </p:cNvSpPr>
          <p:nvPr/>
        </p:nvSpPr>
        <p:spPr bwMode="auto">
          <a:xfrm>
            <a:off x="540190" y="4077072"/>
            <a:ext cx="622602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Frutiger 45 Light"/>
              </a:defRPr>
            </a:lvl1pPr>
            <a:lvl2pPr marL="742950" indent="-285750" eaLnBrk="0" hangingPunct="0">
              <a:spcBef>
                <a:spcPct val="20000"/>
              </a:spcBef>
              <a:buFont typeface="Arial" pitchFamily="34" charset="0"/>
              <a:buChar char="–"/>
              <a:defRPr sz="2800">
                <a:solidFill>
                  <a:schemeClr val="tx1"/>
                </a:solidFill>
                <a:latin typeface="Frutiger 45 Light"/>
              </a:defRPr>
            </a:lvl2pPr>
            <a:lvl3pPr marL="1143000" indent="-228600" eaLnBrk="0" hangingPunct="0">
              <a:spcBef>
                <a:spcPct val="20000"/>
              </a:spcBef>
              <a:buFont typeface="Arial" pitchFamily="34" charset="0"/>
              <a:buChar char="•"/>
              <a:defRPr sz="2400">
                <a:solidFill>
                  <a:schemeClr val="tx1"/>
                </a:solidFill>
                <a:latin typeface="Frutiger 45 Light"/>
              </a:defRPr>
            </a:lvl3pPr>
            <a:lvl4pPr marL="1600200" indent="-228600" eaLnBrk="0" hangingPunct="0">
              <a:spcBef>
                <a:spcPct val="20000"/>
              </a:spcBef>
              <a:buFont typeface="Arial" pitchFamily="34" charset="0"/>
              <a:buChar char="–"/>
              <a:defRPr sz="2000">
                <a:solidFill>
                  <a:schemeClr val="tx1"/>
                </a:solidFill>
                <a:latin typeface="Frutiger 45 Light"/>
              </a:defRPr>
            </a:lvl4pPr>
            <a:lvl5pPr marL="2057400" indent="-228600" eaLnBrk="0" hangingPunct="0">
              <a:spcBef>
                <a:spcPct val="20000"/>
              </a:spcBef>
              <a:buFont typeface="Arial" pitchFamily="34" charset="0"/>
              <a:buChar char="»"/>
              <a:defRPr sz="2000">
                <a:solidFill>
                  <a:schemeClr val="tx1"/>
                </a:solidFill>
                <a:latin typeface="Frutiger 45 Light"/>
              </a:defRPr>
            </a:lvl5pPr>
            <a:lvl6pPr marL="2514600" indent="-228600" eaLnBrk="0" fontAlgn="base" hangingPunct="0">
              <a:spcBef>
                <a:spcPct val="20000"/>
              </a:spcBef>
              <a:spcAft>
                <a:spcPct val="0"/>
              </a:spcAft>
              <a:buFont typeface="Arial" pitchFamily="34" charset="0"/>
              <a:buChar char="»"/>
              <a:defRPr sz="2000">
                <a:solidFill>
                  <a:schemeClr val="tx1"/>
                </a:solidFill>
                <a:latin typeface="Frutiger 45 Light"/>
              </a:defRPr>
            </a:lvl6pPr>
            <a:lvl7pPr marL="2971800" indent="-228600" eaLnBrk="0" fontAlgn="base" hangingPunct="0">
              <a:spcBef>
                <a:spcPct val="20000"/>
              </a:spcBef>
              <a:spcAft>
                <a:spcPct val="0"/>
              </a:spcAft>
              <a:buFont typeface="Arial" pitchFamily="34" charset="0"/>
              <a:buChar char="»"/>
              <a:defRPr sz="2000">
                <a:solidFill>
                  <a:schemeClr val="tx1"/>
                </a:solidFill>
                <a:latin typeface="Frutiger 45 Light"/>
              </a:defRPr>
            </a:lvl7pPr>
            <a:lvl8pPr marL="3429000" indent="-228600" eaLnBrk="0" fontAlgn="base" hangingPunct="0">
              <a:spcBef>
                <a:spcPct val="20000"/>
              </a:spcBef>
              <a:spcAft>
                <a:spcPct val="0"/>
              </a:spcAft>
              <a:buFont typeface="Arial" pitchFamily="34" charset="0"/>
              <a:buChar char="»"/>
              <a:defRPr sz="2000">
                <a:solidFill>
                  <a:schemeClr val="tx1"/>
                </a:solidFill>
                <a:latin typeface="Frutiger 45 Light"/>
              </a:defRPr>
            </a:lvl8pPr>
            <a:lvl9pPr marL="3886200" indent="-228600" eaLnBrk="0" fontAlgn="base" hangingPunct="0">
              <a:spcBef>
                <a:spcPct val="20000"/>
              </a:spcBef>
              <a:spcAft>
                <a:spcPct val="0"/>
              </a:spcAft>
              <a:buFont typeface="Arial" pitchFamily="34" charset="0"/>
              <a:buChar char="»"/>
              <a:defRPr sz="2000">
                <a:solidFill>
                  <a:schemeClr val="tx1"/>
                </a:solidFill>
                <a:latin typeface="Frutiger 45 Light"/>
              </a:defRPr>
            </a:lvl9pPr>
          </a:lstStyle>
          <a:p>
            <a:pPr>
              <a:buNone/>
              <a:defRPr/>
            </a:pPr>
            <a:r>
              <a:rPr lang="en-AU" sz="1800" dirty="0">
                <a:solidFill>
                  <a:srgbClr val="000000"/>
                </a:solidFill>
                <a:latin typeface="Calibri" panose="020F0502020204030204" pitchFamily="34" charset="0"/>
              </a:rPr>
              <a:t>Please reach out to the JA at </a:t>
            </a:r>
            <a:r>
              <a:rPr lang="en-AU" sz="1800" dirty="0">
                <a:solidFill>
                  <a:srgbClr val="000000"/>
                </a:solidFill>
                <a:latin typeface="Calibri" panose="020F0502020204030204" pitchFamily="34" charset="0"/>
                <a:hlinkClick r:id="rId2"/>
              </a:rPr>
              <a:t>rgja@gymnsw.org.au</a:t>
            </a:r>
            <a:r>
              <a:rPr lang="en-AU" sz="1800" dirty="0">
                <a:solidFill>
                  <a:srgbClr val="000000"/>
                </a:solidFill>
                <a:latin typeface="Calibri" panose="020F0502020204030204" pitchFamily="34" charset="0"/>
              </a:rPr>
              <a:t> or our EPPO at </a:t>
            </a:r>
            <a:r>
              <a:rPr lang="en-AU" sz="1800" dirty="0">
                <a:solidFill>
                  <a:srgbClr val="000000"/>
                </a:solidFill>
                <a:latin typeface="Calibri" panose="020F0502020204030204" pitchFamily="34" charset="0"/>
                <a:hlinkClick r:id="rId3"/>
              </a:rPr>
              <a:t>rg@gymnsw.org.au</a:t>
            </a:r>
            <a:r>
              <a:rPr lang="en-AU" sz="1800" dirty="0">
                <a:solidFill>
                  <a:srgbClr val="000000"/>
                </a:solidFill>
                <a:latin typeface="Calibri" panose="020F0502020204030204" pitchFamily="34" charset="0"/>
              </a:rPr>
              <a:t> if you have any further questions or a suggestion for the next Skills Learning Lab. </a:t>
            </a:r>
            <a:endParaRPr lang="en-US" sz="18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2783775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Minimum System Requirements &amp;quot;&quot;/&gt;&lt;property id=&quot;20307&quot; value=&quot;874&quot;/&gt;&lt;/object&gt;&lt;object type=&quot;3&quot; unique_id=&quot;10005&quot;&gt;&lt;property id=&quot;20148&quot; value=&quot;5&quot;/&gt;&lt;property id=&quot;20300&quot; value=&quot;Slide 2 - &amp;quot;Copyright ©&amp;quot;&quot;/&gt;&lt;property id=&quot;20307&quot; value=&quot;875&quot;/&gt;&lt;/object&gt;&lt;object type=&quot;3&quot; unique_id=&quot;10006&quot;&gt;&lt;property id=&quot;20148&quot; value=&quot;5&quot;/&gt;&lt;property id=&quot;20300&quot; value=&quot;Slide 3 - &amp;quot;Using the video files&amp;quot;&quot;/&gt;&lt;property id=&quot;20307&quot; value=&quot;879&quot;/&gt;&lt;/object&gt;&lt;object type=&quot;3&quot; unique_id=&quot;10007&quot;&gt;&lt;property id=&quot;20148&quot; value=&quot;5&quot;/&gt;&lt;property id=&quot;20300&quot; value=&quot;Slide 4 - &amp;quot;Notes pages&amp;quot;&quot;/&gt;&lt;property id=&quot;20307&quot; value=&quot;882&quot;/&gt;&lt;/object&gt;&lt;object type=&quot;3&quot; unique_id=&quot;10009&quot;&gt;&lt;property id=&quot;20148&quot; value=&quot;5&quot;/&gt;&lt;property id=&quot;20300&quot; value=&quot;Slide 7&quot;/&gt;&lt;property id=&quot;20307&quot; value=&quot;888&quot;/&gt;&lt;/object&gt;&lt;object type=&quot;3&quot; unique_id=&quot;10010&quot;&gt;&lt;property id=&quot;20148&quot; value=&quot;5&quot;/&gt;&lt;property id=&quot;20300&quot; value=&quot;Slide 6 - &amp;quot;Overview&amp;quot;&quot;/&gt;&lt;property id=&quot;20307&quot; value=&quot;878&quot;/&gt;&lt;/object&gt;&lt;object type=&quot;3&quot; unique_id=&quot;10011&quot;&gt;&lt;property id=&quot;20148&quot; value=&quot;5&quot;/&gt;&lt;property id=&quot;20300&quot; value=&quot;Slide 8&quot;/&gt;&lt;property id=&quot;20307&quot; value=&quot;1204&quot;/&gt;&lt;/object&gt;&lt;object type=&quot;3&quot; unique_id=&quot;10012&quot;&gt;&lt;property id=&quot;20148&quot; value=&quot;5&quot;/&gt;&lt;property id=&quot;20300&quot; value=&quot;Slide 9&quot;/&gt;&lt;property id=&quot;20307&quot; value=&quot;889&quot;/&gt;&lt;/object&gt;&lt;object type=&quot;3&quot; unique_id=&quot;10013&quot;&gt;&lt;property id=&quot;20148&quot; value=&quot;5&quot;/&gt;&lt;property id=&quot;20300&quot; value=&quot;Slide 11&quot;/&gt;&lt;property id=&quot;20307&quot; value=&quot;890&quot;/&gt;&lt;/object&gt;&lt;object type=&quot;3&quot; unique_id=&quot;10015&quot;&gt;&lt;property id=&quot;20148&quot; value=&quot;5&quot;/&gt;&lt;property id=&quot;20300&quot; value=&quot;Slide 14&quot;/&gt;&lt;property id=&quot;20307&quot; value=&quot;900&quot;/&gt;&lt;/object&gt;&lt;object type=&quot;3&quot; unique_id=&quot;10016&quot;&gt;&lt;property id=&quot;20148&quot; value=&quot;5&quot;/&gt;&lt;property id=&quot;20300&quot; value=&quot;Slide 15&quot;/&gt;&lt;property id=&quot;20307&quot; value=&quot;909&quot;/&gt;&lt;/object&gt;&lt;object type=&quot;3&quot; unique_id=&quot;10017&quot;&gt;&lt;property id=&quot;20148&quot; value=&quot;5&quot;/&gt;&lt;property id=&quot;20300&quot; value=&quot;Slide 16&quot;/&gt;&lt;property id=&quot;20307&quot; value=&quot;893&quot;/&gt;&lt;/object&gt;&lt;object type=&quot;3&quot; unique_id=&quot;10020&quot;&gt;&lt;property id=&quot;20148&quot; value=&quot;5&quot;/&gt;&lt;property id=&quot;20300&quot; value=&quot;Slide 18&quot;/&gt;&lt;property id=&quot;20307&quot; value=&quot;903&quot;/&gt;&lt;/object&gt;&lt;object type=&quot;3&quot; unique_id=&quot;10021&quot;&gt;&lt;property id=&quot;20148&quot; value=&quot;5&quot;/&gt;&lt;property id=&quot;20300&quot; value=&quot;Slide 19&quot;/&gt;&lt;property id=&quot;20307&quot; value=&quot;904&quot;/&gt;&lt;/object&gt;&lt;object type=&quot;3&quot; unique_id=&quot;10022&quot;&gt;&lt;property id=&quot;20148&quot; value=&quot;5&quot;/&gt;&lt;property id=&quot;20300&quot; value=&quot;Slide 20&quot;/&gt;&lt;property id=&quot;20307&quot; value=&quot;906&quot;/&gt;&lt;/object&gt;&lt;object type=&quot;3&quot; unique_id=&quot;10024&quot;&gt;&lt;property id=&quot;20148&quot; value=&quot;5&quot;/&gt;&lt;property id=&quot;20300&quot; value=&quot;Slide 22&quot;/&gt;&lt;property id=&quot;20307&quot; value=&quot;908&quot;/&gt;&lt;/object&gt;&lt;object type=&quot;3&quot; unique_id=&quot;10028&quot;&gt;&lt;property id=&quot;20148&quot; value=&quot;5&quot;/&gt;&lt;property id=&quot;20300&quot; value=&quot;Slide 26&quot;/&gt;&lt;property id=&quot;20307&quot; value=&quot;914&quot;/&gt;&lt;/object&gt;&lt;object type=&quot;3&quot; unique_id=&quot;10029&quot;&gt;&lt;property id=&quot;20148&quot; value=&quot;5&quot;/&gt;&lt;property id=&quot;20300&quot; value=&quot;Slide 27&quot;/&gt;&lt;property id=&quot;20307&quot; value=&quot;913&quot;/&gt;&lt;/object&gt;&lt;object type=&quot;3&quot; unique_id=&quot;10030&quot;&gt;&lt;property id=&quot;20148&quot; value=&quot;5&quot;/&gt;&lt;property id=&quot;20300&quot; value=&quot;Slide 28&quot;/&gt;&lt;property id=&quot;20307&quot; value=&quot;916&quot;/&gt;&lt;/object&gt;&lt;object type=&quot;3&quot; unique_id=&quot;10031&quot;&gt;&lt;property id=&quot;20148&quot; value=&quot;5&quot;/&gt;&lt;property id=&quot;20300&quot; value=&quot;Slide 29&quot;/&gt;&lt;property id=&quot;20307&quot; value=&quot;1202&quot;/&gt;&lt;/object&gt;&lt;object type=&quot;3&quot; unique_id=&quot;10032&quot;&gt;&lt;property id=&quot;20148&quot; value=&quot;5&quot;/&gt;&lt;property id=&quot;20300&quot; value=&quot;Slide 30&quot;/&gt;&lt;property id=&quot;20307&quot; value=&quot;1203&quot;/&gt;&lt;/object&gt;&lt;object type=&quot;3&quot; unique_id=&quot;10033&quot;&gt;&lt;property id=&quot;20148&quot; value=&quot;5&quot;/&gt;&lt;property id=&quot;20300&quot; value=&quot;Slide 32&quot;/&gt;&lt;property id=&quot;20307&quot; value=&quot;915&quot;/&gt;&lt;/object&gt;&lt;object type=&quot;3&quot; unique_id=&quot;10034&quot;&gt;&lt;property id=&quot;20148&quot; value=&quot;5&quot;/&gt;&lt;property id=&quot;20300&quot; value=&quot;Slide 33&quot;/&gt;&lt;property id=&quot;20307&quot; value=&quot;917&quot;/&gt;&lt;/object&gt;&lt;object type=&quot;3&quot; unique_id=&quot;10035&quot;&gt;&lt;property id=&quot;20148&quot; value=&quot;5&quot;/&gt;&lt;property id=&quot;20300&quot; value=&quot;Slide 34&quot;/&gt;&lt;property id=&quot;20307&quot; value=&quot;1205&quot;/&gt;&lt;/object&gt;&lt;object type=&quot;3&quot; unique_id=&quot;10036&quot;&gt;&lt;property id=&quot;20148&quot; value=&quot;5&quot;/&gt;&lt;property id=&quot;20300&quot; value=&quot;Slide 35&quot;/&gt;&lt;property id=&quot;20307&quot; value=&quot;920&quot;/&gt;&lt;/object&gt;&lt;object type=&quot;3&quot; unique_id=&quot;10037&quot;&gt;&lt;property id=&quot;20148&quot; value=&quot;5&quot;/&gt;&lt;property id=&quot;20300&quot; value=&quot;Slide 36&quot;/&gt;&lt;property id=&quot;20307&quot; value=&quot;919&quot;/&gt;&lt;/object&gt;&lt;object type=&quot;3&quot; unique_id=&quot;10038&quot;&gt;&lt;property id=&quot;20148&quot; value=&quot;5&quot;/&gt;&lt;property id=&quot;20300&quot; value=&quot;Slide 37&quot;/&gt;&lt;property id=&quot;20307&quot; value=&quot;921&quot;/&gt;&lt;/object&gt;&lt;object type=&quot;3&quot; unique_id=&quot;10039&quot;&gt;&lt;property id=&quot;20148&quot; value=&quot;5&quot;/&gt;&lt;property id=&quot;20300&quot; value=&quot;Slide 39&quot;/&gt;&lt;property id=&quot;20307&quot; value=&quot;923&quot;/&gt;&lt;/object&gt;&lt;object type=&quot;3&quot; unique_id=&quot;10040&quot;&gt;&lt;property id=&quot;20148&quot; value=&quot;5&quot;/&gt;&lt;property id=&quot;20300&quot; value=&quot;Slide 40&quot;/&gt;&lt;property id=&quot;20307&quot; value=&quot;924&quot;/&gt;&lt;/object&gt;&lt;object type=&quot;3&quot; unique_id=&quot;10041&quot;&gt;&lt;property id=&quot;20148&quot; value=&quot;5&quot;/&gt;&lt;property id=&quot;20300&quot; value=&quot;Slide 41&quot;/&gt;&lt;property id=&quot;20307&quot; value=&quot;925&quot;/&gt;&lt;/object&gt;&lt;object type=&quot;3&quot; unique_id=&quot;10042&quot;&gt;&lt;property id=&quot;20148&quot; value=&quot;5&quot;/&gt;&lt;property id=&quot;20300&quot; value=&quot;Slide 42&quot;/&gt;&lt;property id=&quot;20307&quot; value=&quot;926&quot;/&gt;&lt;/object&gt;&lt;object type=&quot;3&quot; unique_id=&quot;10044&quot;&gt;&lt;property id=&quot;20148&quot; value=&quot;5&quot;/&gt;&lt;property id=&quot;20300&quot; value=&quot;Slide 43&quot;/&gt;&lt;property id=&quot;20307&quot; value=&quot;927&quot;/&gt;&lt;/object&gt;&lt;object type=&quot;3&quot; unique_id=&quot;10045&quot;&gt;&lt;property id=&quot;20148&quot; value=&quot;5&quot;/&gt;&lt;property id=&quot;20300&quot; value=&quot;Slide 44&quot;/&gt;&lt;property id=&quot;20307&quot; value=&quot;928&quot;/&gt;&lt;/object&gt;&lt;object type=&quot;3&quot; unique_id=&quot;10046&quot;&gt;&lt;property id=&quot;20148&quot; value=&quot;5&quot;/&gt;&lt;property id=&quot;20300&quot; value=&quot;Slide 45&quot;/&gt;&lt;property id=&quot;20307&quot; value=&quot;1206&quot;/&gt;&lt;/object&gt;&lt;object type=&quot;3&quot; unique_id=&quot;10047&quot;&gt;&lt;property id=&quot;20148&quot; value=&quot;5&quot;/&gt;&lt;property id=&quot;20300&quot; value=&quot;Slide 46&quot;/&gt;&lt;property id=&quot;20307&quot; value=&quot;1208&quot;/&gt;&lt;/object&gt;&lt;object type=&quot;3&quot; unique_id=&quot;10048&quot;&gt;&lt;property id=&quot;20148&quot; value=&quot;5&quot;/&gt;&lt;property id=&quot;20300&quot; value=&quot;Slide 47&quot;/&gt;&lt;property id=&quot;20307&quot; value=&quot;1209&quot;/&gt;&lt;/object&gt;&lt;object type=&quot;3&quot; unique_id=&quot;10049&quot;&gt;&lt;property id=&quot;20148&quot; value=&quot;5&quot;/&gt;&lt;property id=&quot;20300&quot; value=&quot;Slide 48&quot;/&gt;&lt;property id=&quot;20307&quot; value=&quot;1210&quot;/&gt;&lt;/object&gt;&lt;object type=&quot;3&quot; unique_id=&quot;10050&quot;&gt;&lt;property id=&quot;20148&quot; value=&quot;5&quot;/&gt;&lt;property id=&quot;20300&quot; value=&quot;Slide 49&quot;/&gt;&lt;property id=&quot;20307&quot; value=&quot;1211&quot;/&gt;&lt;/object&gt;&lt;object type=&quot;3&quot; unique_id=&quot;10051&quot;&gt;&lt;property id=&quot;20148&quot; value=&quot;5&quot;/&gt;&lt;property id=&quot;20300&quot; value=&quot;Slide 50&quot;/&gt;&lt;property id=&quot;20307&quot; value=&quot;1212&quot;/&gt;&lt;/object&gt;&lt;object type=&quot;3&quot; unique_id=&quot;10052&quot;&gt;&lt;property id=&quot;20148&quot; value=&quot;5&quot;/&gt;&lt;property id=&quot;20300&quot; value=&quot;Slide 51&quot;/&gt;&lt;property id=&quot;20307&quot; value=&quot;1213&quot;/&gt;&lt;/object&gt;&lt;object type=&quot;3&quot; unique_id=&quot;10053&quot;&gt;&lt;property id=&quot;20148&quot; value=&quot;5&quot;/&gt;&lt;property id=&quot;20300&quot; value=&quot;Slide 52&quot;/&gt;&lt;property id=&quot;20307&quot; value=&quot;1214&quot;/&gt;&lt;/object&gt;&lt;object type=&quot;3&quot; unique_id=&quot;10054&quot;&gt;&lt;property id=&quot;20148&quot; value=&quot;5&quot;/&gt;&lt;property id=&quot;20300&quot; value=&quot;Slide 53&quot;/&gt;&lt;property id=&quot;20307&quot; value=&quot;1215&quot;/&gt;&lt;/object&gt;&lt;object type=&quot;3&quot; unique_id=&quot;10055&quot;&gt;&lt;property id=&quot;20148&quot; value=&quot;5&quot;/&gt;&lt;property id=&quot;20300&quot; value=&quot;Slide 54&quot;/&gt;&lt;property id=&quot;20307&quot; value=&quot;1216&quot;/&gt;&lt;/object&gt;&lt;object type=&quot;3&quot; unique_id=&quot;10056&quot;&gt;&lt;property id=&quot;20148&quot; value=&quot;5&quot;/&gt;&lt;property id=&quot;20300&quot; value=&quot;Slide 55&quot;/&gt;&lt;property id=&quot;20307&quot; value=&quot;1217&quot;/&gt;&lt;/object&gt;&lt;object type=&quot;3&quot; unique_id=&quot;10057&quot;&gt;&lt;property id=&quot;20148&quot; value=&quot;5&quot;/&gt;&lt;property id=&quot;20300&quot; value=&quot;Slide 57&quot;/&gt;&lt;property id=&quot;20307&quot; value=&quot;1218&quot;/&gt;&lt;/object&gt;&lt;object type=&quot;3&quot; unique_id=&quot;10058&quot;&gt;&lt;property id=&quot;20148&quot; value=&quot;5&quot;/&gt;&lt;property id=&quot;20300&quot; value=&quot;Slide 58&quot;/&gt;&lt;property id=&quot;20307&quot; value=&quot;1219&quot;/&gt;&lt;/object&gt;&lt;object type=&quot;3&quot; unique_id=&quot;10060&quot;&gt;&lt;property id=&quot;20148&quot; value=&quot;5&quot;/&gt;&lt;property id=&quot;20300&quot; value=&quot;Slide 56&quot;/&gt;&lt;property id=&quot;20307&quot; value=&quot;1221&quot;/&gt;&lt;/object&gt;&lt;object type=&quot;3&quot; unique_id=&quot;10063&quot;&gt;&lt;property id=&quot;20148&quot; value=&quot;5&quot;/&gt;&lt;property id=&quot;20300&quot; value=&quot;Slide 63&quot;/&gt;&lt;property id=&quot;20307&quot; value=&quot;1224&quot;/&gt;&lt;/object&gt;&lt;object type=&quot;3&quot; unique_id=&quot;10064&quot;&gt;&lt;property id=&quot;20148&quot; value=&quot;5&quot;/&gt;&lt;property id=&quot;20300&quot; value=&quot;Slide 64&quot;/&gt;&lt;property id=&quot;20307&quot; value=&quot;1225&quot;/&gt;&lt;/object&gt;&lt;object type=&quot;3&quot; unique_id=&quot;10065&quot;&gt;&lt;property id=&quot;20148&quot; value=&quot;5&quot;/&gt;&lt;property id=&quot;20300&quot; value=&quot;Slide 65&quot;/&gt;&lt;property id=&quot;20307&quot; value=&quot;1226&quot;/&gt;&lt;/object&gt;&lt;object type=&quot;3&quot; unique_id=&quot;10066&quot;&gt;&lt;property id=&quot;20148&quot; value=&quot;5&quot;/&gt;&lt;property id=&quot;20300&quot; value=&quot;Slide 66&quot;/&gt;&lt;property id=&quot;20307&quot; value=&quot;1227&quot;/&gt;&lt;/object&gt;&lt;object type=&quot;3&quot; unique_id=&quot;10067&quot;&gt;&lt;property id=&quot;20148&quot; value=&quot;5&quot;/&gt;&lt;property id=&quot;20300&quot; value=&quot;Slide 67&quot;/&gt;&lt;property id=&quot;20307&quot; value=&quot;1228&quot;/&gt;&lt;/object&gt;&lt;object type=&quot;3&quot; unique_id=&quot;10068&quot;&gt;&lt;property id=&quot;20148&quot; value=&quot;5&quot;/&gt;&lt;property id=&quot;20300&quot; value=&quot;Slide 68&quot;/&gt;&lt;property id=&quot;20307&quot; value=&quot;1229&quot;/&gt;&lt;/object&gt;&lt;object type=&quot;3&quot; unique_id=&quot;10069&quot;&gt;&lt;property id=&quot;20148&quot; value=&quot;5&quot;/&gt;&lt;property id=&quot;20300&quot; value=&quot;Slide 69&quot;/&gt;&lt;property id=&quot;20307&quot; value=&quot;1230&quot;/&gt;&lt;/object&gt;&lt;object type=&quot;3&quot; unique_id=&quot;10070&quot;&gt;&lt;property id=&quot;20148&quot; value=&quot;5&quot;/&gt;&lt;property id=&quot;20300&quot; value=&quot;Slide 70&quot;/&gt;&lt;property id=&quot;20307&quot; value=&quot;1231&quot;/&gt;&lt;/object&gt;&lt;object type=&quot;3&quot; unique_id=&quot;10071&quot;&gt;&lt;property id=&quot;20148&quot; value=&quot;5&quot;/&gt;&lt;property id=&quot;20300&quot; value=&quot;Slide 71&quot;/&gt;&lt;property id=&quot;20307&quot; value=&quot;1232&quot;/&gt;&lt;/object&gt;&lt;object type=&quot;3&quot; unique_id=&quot;10072&quot;&gt;&lt;property id=&quot;20148&quot; value=&quot;5&quot;/&gt;&lt;property id=&quot;20300&quot; value=&quot;Slide 72&quot;/&gt;&lt;property id=&quot;20307&quot; value=&quot;1233&quot;/&gt;&lt;/object&gt;&lt;object type=&quot;3&quot; unique_id=&quot;10073&quot;&gt;&lt;property id=&quot;20148&quot; value=&quot;5&quot;/&gt;&lt;property id=&quot;20300&quot; value=&quot;Slide 73&quot;/&gt;&lt;property id=&quot;20307&quot; value=&quot;1234&quot;/&gt;&lt;/object&gt;&lt;object type=&quot;3&quot; unique_id=&quot;10074&quot;&gt;&lt;property id=&quot;20148&quot; value=&quot;5&quot;/&gt;&lt;property id=&quot;20300&quot; value=&quot;Slide 74&quot;/&gt;&lt;property id=&quot;20307&quot; value=&quot;1235&quot;/&gt;&lt;/object&gt;&lt;object type=&quot;3&quot; unique_id=&quot;10075&quot;&gt;&lt;property id=&quot;20148&quot; value=&quot;5&quot;/&gt;&lt;property id=&quot;20300&quot; value=&quot;Slide 75&quot;/&gt;&lt;property id=&quot;20307&quot; value=&quot;1236&quot;/&gt;&lt;/object&gt;&lt;object type=&quot;3&quot; unique_id=&quot;10076&quot;&gt;&lt;property id=&quot;20148&quot; value=&quot;5&quot;/&gt;&lt;property id=&quot;20300&quot; value=&quot;Slide 76&quot;/&gt;&lt;property id=&quot;20307&quot; value=&quot;1237&quot;/&gt;&lt;/object&gt;&lt;object type=&quot;3&quot; unique_id=&quot;10077&quot;&gt;&lt;property id=&quot;20148&quot; value=&quot;5&quot;/&gt;&lt;property id=&quot;20300&quot; value=&quot;Slide 77&quot;/&gt;&lt;property id=&quot;20307&quot; value=&quot;1238&quot;/&gt;&lt;/object&gt;&lt;object type=&quot;3&quot; unique_id=&quot;10078&quot;&gt;&lt;property id=&quot;20148&quot; value=&quot;5&quot;/&gt;&lt;property id=&quot;20300&quot; value=&quot;Slide 78&quot;/&gt;&lt;property id=&quot;20307&quot; value=&quot;1239&quot;/&gt;&lt;/object&gt;&lt;object type=&quot;3&quot; unique_id=&quot;10079&quot;&gt;&lt;property id=&quot;20148&quot; value=&quot;5&quot;/&gt;&lt;property id=&quot;20300&quot; value=&quot;Slide 79&quot;/&gt;&lt;property id=&quot;20307&quot; value=&quot;1240&quot;/&gt;&lt;/object&gt;&lt;object type=&quot;3&quot; unique_id=&quot;10080&quot;&gt;&lt;property id=&quot;20148&quot; value=&quot;5&quot;/&gt;&lt;property id=&quot;20300&quot; value=&quot;Slide 80&quot;/&gt;&lt;property id=&quot;20307&quot; value=&quot;1241&quot;/&gt;&lt;/object&gt;&lt;object type=&quot;3&quot; unique_id=&quot;10081&quot;&gt;&lt;property id=&quot;20148&quot; value=&quot;5&quot;/&gt;&lt;property id=&quot;20300&quot; value=&quot;Slide 81&quot;/&gt;&lt;property id=&quot;20307&quot; value=&quot;1242&quot;/&gt;&lt;/object&gt;&lt;object type=&quot;3&quot; unique_id=&quot;10082&quot;&gt;&lt;property id=&quot;20148&quot; value=&quot;5&quot;/&gt;&lt;property id=&quot;20300&quot; value=&quot;Slide 82&quot;/&gt;&lt;property id=&quot;20307&quot; value=&quot;1243&quot;/&gt;&lt;/object&gt;&lt;object type=&quot;3&quot; unique_id=&quot;10083&quot;&gt;&lt;property id=&quot;20148&quot; value=&quot;5&quot;/&gt;&lt;property id=&quot;20300&quot; value=&quot;Slide 83&quot;/&gt;&lt;property id=&quot;20307&quot; value=&quot;1244&quot;/&gt;&lt;/object&gt;&lt;object type=&quot;3&quot; unique_id=&quot;10084&quot;&gt;&lt;property id=&quot;20148&quot; value=&quot;5&quot;/&gt;&lt;property id=&quot;20300&quot; value=&quot;Slide 84&quot;/&gt;&lt;property id=&quot;20307&quot; value=&quot;1245&quot;/&gt;&lt;/object&gt;&lt;object type=&quot;3&quot; unique_id=&quot;10085&quot;&gt;&lt;property id=&quot;20148&quot; value=&quot;5&quot;/&gt;&lt;property id=&quot;20300&quot; value=&quot;Slide 85&quot;/&gt;&lt;property id=&quot;20307&quot; value=&quot;1246&quot;/&gt;&lt;/object&gt;&lt;object type=&quot;3&quot; unique_id=&quot;10086&quot;&gt;&lt;property id=&quot;20148&quot; value=&quot;5&quot;/&gt;&lt;property id=&quot;20300&quot; value=&quot;Slide 86&quot;/&gt;&lt;property id=&quot;20307&quot; value=&quot;1247&quot;/&gt;&lt;/object&gt;&lt;object type=&quot;3&quot; unique_id=&quot;10087&quot;&gt;&lt;property id=&quot;20148&quot; value=&quot;5&quot;/&gt;&lt;property id=&quot;20300&quot; value=&quot;Slide 87&quot;/&gt;&lt;property id=&quot;20307&quot; value=&quot;1248&quot;/&gt;&lt;/object&gt;&lt;object type=&quot;3&quot; unique_id=&quot;10088&quot;&gt;&lt;property id=&quot;20148&quot; value=&quot;5&quot;/&gt;&lt;property id=&quot;20300&quot; value=&quot;Slide 88&quot;/&gt;&lt;property id=&quot;20307&quot; value=&quot;1249&quot;/&gt;&lt;/object&gt;&lt;object type=&quot;3&quot; unique_id=&quot;10089&quot;&gt;&lt;property id=&quot;20148&quot; value=&quot;5&quot;/&gt;&lt;property id=&quot;20300&quot; value=&quot;Slide 89&quot;/&gt;&lt;property id=&quot;20307&quot; value=&quot;1250&quot;/&gt;&lt;/object&gt;&lt;object type=&quot;3&quot; unique_id=&quot;10090&quot;&gt;&lt;property id=&quot;20148&quot; value=&quot;5&quot;/&gt;&lt;property id=&quot;20300&quot; value=&quot;Slide 94&quot;/&gt;&lt;property id=&quot;20307&quot; value=&quot;1251&quot;/&gt;&lt;/object&gt;&lt;object type=&quot;3&quot; unique_id=&quot;10091&quot;&gt;&lt;property id=&quot;20148&quot; value=&quot;5&quot;/&gt;&lt;property id=&quot;20300&quot; value=&quot;Slide 90&quot;/&gt;&lt;property id=&quot;20307&quot; value=&quot;1252&quot;/&gt;&lt;/object&gt;&lt;object type=&quot;3&quot; unique_id=&quot;10092&quot;&gt;&lt;property id=&quot;20148&quot; value=&quot;5&quot;/&gt;&lt;property id=&quot;20300&quot; value=&quot;Slide 91&quot;/&gt;&lt;property id=&quot;20307&quot; value=&quot;1253&quot;/&gt;&lt;/object&gt;&lt;object type=&quot;3&quot; unique_id=&quot;10093&quot;&gt;&lt;property id=&quot;20148&quot; value=&quot;5&quot;/&gt;&lt;property id=&quot;20300&quot; value=&quot;Slide 92&quot;/&gt;&lt;property id=&quot;20307&quot; value=&quot;1254&quot;/&gt;&lt;/object&gt;&lt;object type=&quot;3&quot; unique_id=&quot;10094&quot;&gt;&lt;property id=&quot;20148&quot; value=&quot;5&quot;/&gt;&lt;property id=&quot;20300&quot; value=&quot;Slide 104&quot;/&gt;&lt;property id=&quot;20307&quot; value=&quot;929&quot;/&gt;&lt;/object&gt;&lt;object type=&quot;3&quot; unique_id=&quot;10095&quot;&gt;&lt;property id=&quot;20148&quot; value=&quot;5&quot;/&gt;&lt;property id=&quot;20300&quot; value=&quot;Slide 105&quot;/&gt;&lt;property id=&quot;20307&quot; value=&quot;930&quot;/&gt;&lt;/object&gt;&lt;object type=&quot;3&quot; unique_id=&quot;10096&quot;&gt;&lt;property id=&quot;20148&quot; value=&quot;5&quot;/&gt;&lt;property id=&quot;20300&quot; value=&quot;Slide 106&quot;/&gt;&lt;property id=&quot;20307&quot; value=&quot;931&quot;/&gt;&lt;/object&gt;&lt;object type=&quot;3&quot; unique_id=&quot;10097&quot;&gt;&lt;property id=&quot;20148&quot; value=&quot;5&quot;/&gt;&lt;property id=&quot;20300&quot; value=&quot;Slide 107&quot;/&gt;&lt;property id=&quot;20307&quot; value=&quot;932&quot;/&gt;&lt;/object&gt;&lt;object type=&quot;3&quot; unique_id=&quot;10098&quot;&gt;&lt;property id=&quot;20148&quot; value=&quot;5&quot;/&gt;&lt;property id=&quot;20300&quot; value=&quot;Slide 108&quot;/&gt;&lt;property id=&quot;20307&quot; value=&quot;933&quot;/&gt;&lt;/object&gt;&lt;object type=&quot;3&quot; unique_id=&quot;10099&quot;&gt;&lt;property id=&quot;20148&quot; value=&quot;5&quot;/&gt;&lt;property id=&quot;20300&quot; value=&quot;Slide 109&quot;/&gt;&lt;property id=&quot;20307&quot; value=&quot;934&quot;/&gt;&lt;/object&gt;&lt;object type=&quot;3&quot; unique_id=&quot;10100&quot;&gt;&lt;property id=&quot;20148&quot; value=&quot;5&quot;/&gt;&lt;property id=&quot;20300&quot; value=&quot;Slide 110&quot;/&gt;&lt;property id=&quot;20307&quot; value=&quot;935&quot;/&gt;&lt;/object&gt;&lt;object type=&quot;3&quot; unique_id=&quot;10101&quot;&gt;&lt;property id=&quot;20148&quot; value=&quot;5&quot;/&gt;&lt;property id=&quot;20300&quot; value=&quot;Slide 111&quot;/&gt;&lt;property id=&quot;20307&quot; value=&quot;936&quot;/&gt;&lt;/object&gt;&lt;object type=&quot;3&quot; unique_id=&quot;10102&quot;&gt;&lt;property id=&quot;20148&quot; value=&quot;5&quot;/&gt;&lt;property id=&quot;20300&quot; value=&quot;Slide 112&quot;/&gt;&lt;property id=&quot;20307&quot; value=&quot;937&quot;/&gt;&lt;/object&gt;&lt;object type=&quot;3&quot; unique_id=&quot;10103&quot;&gt;&lt;property id=&quot;20148&quot; value=&quot;5&quot;/&gt;&lt;property id=&quot;20300&quot; value=&quot;Slide 113&quot;/&gt;&lt;property id=&quot;20307&quot; value=&quot;938&quot;/&gt;&lt;/object&gt;&lt;object type=&quot;3&quot; unique_id=&quot;10104&quot;&gt;&lt;property id=&quot;20148&quot; value=&quot;5&quot;/&gt;&lt;property id=&quot;20300&quot; value=&quot;Slide 114&quot;/&gt;&lt;property id=&quot;20307&quot; value=&quot;939&quot;/&gt;&lt;/object&gt;&lt;object type=&quot;3&quot; unique_id=&quot;10105&quot;&gt;&lt;property id=&quot;20148&quot; value=&quot;5&quot;/&gt;&lt;property id=&quot;20300&quot; value=&quot;Slide 115&quot;/&gt;&lt;property id=&quot;20307&quot; value=&quot;940&quot;/&gt;&lt;/object&gt;&lt;object type=&quot;3&quot; unique_id=&quot;10106&quot;&gt;&lt;property id=&quot;20148&quot; value=&quot;5&quot;/&gt;&lt;property id=&quot;20300&quot; value=&quot;Slide 116&quot;/&gt;&lt;property id=&quot;20307&quot; value=&quot;941&quot;/&gt;&lt;/object&gt;&lt;object type=&quot;3&quot; unique_id=&quot;10107&quot;&gt;&lt;property id=&quot;20148&quot; value=&quot;5&quot;/&gt;&lt;property id=&quot;20300&quot; value=&quot;Slide 117&quot;/&gt;&lt;property id=&quot;20307&quot; value=&quot;942&quot;/&gt;&lt;/object&gt;&lt;object type=&quot;3&quot; unique_id=&quot;10108&quot;&gt;&lt;property id=&quot;20148&quot; value=&quot;5&quot;/&gt;&lt;property id=&quot;20300&quot; value=&quot;Slide 118&quot;/&gt;&lt;property id=&quot;20307&quot; value=&quot;943&quot;/&gt;&lt;/object&gt;&lt;object type=&quot;3&quot; unique_id=&quot;10109&quot;&gt;&lt;property id=&quot;20148&quot; value=&quot;5&quot;/&gt;&lt;property id=&quot;20300&quot; value=&quot;Slide 119&quot;/&gt;&lt;property id=&quot;20307&quot; value=&quot;944&quot;/&gt;&lt;/object&gt;&lt;object type=&quot;3&quot; unique_id=&quot;10110&quot;&gt;&lt;property id=&quot;20148&quot; value=&quot;5&quot;/&gt;&lt;property id=&quot;20300&quot; value=&quot;Slide 120&quot;/&gt;&lt;property id=&quot;20307&quot; value=&quot;945&quot;/&gt;&lt;/object&gt;&lt;object type=&quot;3&quot; unique_id=&quot;10111&quot;&gt;&lt;property id=&quot;20148&quot; value=&quot;5&quot;/&gt;&lt;property id=&quot;20300&quot; value=&quot;Slide 121&quot;/&gt;&lt;property id=&quot;20307&quot; value=&quot;946&quot;/&gt;&lt;/object&gt;&lt;object type=&quot;3&quot; unique_id=&quot;10112&quot;&gt;&lt;property id=&quot;20148&quot; value=&quot;5&quot;/&gt;&lt;property id=&quot;20300&quot; value=&quot;Slide 122&quot;/&gt;&lt;property id=&quot;20307&quot; value=&quot;947&quot;/&gt;&lt;/object&gt;&lt;object type=&quot;3&quot; unique_id=&quot;10113&quot;&gt;&lt;property id=&quot;20148&quot; value=&quot;5&quot;/&gt;&lt;property id=&quot;20300&quot; value=&quot;Slide 123&quot;/&gt;&lt;property id=&quot;20307&quot; value=&quot;948&quot;/&gt;&lt;/object&gt;&lt;object type=&quot;3&quot; unique_id=&quot;10114&quot;&gt;&lt;property id=&quot;20148&quot; value=&quot;5&quot;/&gt;&lt;property id=&quot;20300&quot; value=&quot;Slide 124&quot;/&gt;&lt;property id=&quot;20307&quot; value=&quot;949&quot;/&gt;&lt;/object&gt;&lt;object type=&quot;3&quot; unique_id=&quot;10115&quot;&gt;&lt;property id=&quot;20148&quot; value=&quot;5&quot;/&gt;&lt;property id=&quot;20300&quot; value=&quot;Slide 125&quot;/&gt;&lt;property id=&quot;20307&quot; value=&quot;950&quot;/&gt;&lt;/object&gt;&lt;object type=&quot;3&quot; unique_id=&quot;10116&quot;&gt;&lt;property id=&quot;20148&quot; value=&quot;5&quot;/&gt;&lt;property id=&quot;20300&quot; value=&quot;Slide 126&quot;/&gt;&lt;property id=&quot;20307&quot; value=&quot;951&quot;/&gt;&lt;/object&gt;&lt;object type=&quot;3&quot; unique_id=&quot;10117&quot;&gt;&lt;property id=&quot;20148&quot; value=&quot;5&quot;/&gt;&lt;property id=&quot;20300&quot; value=&quot;Slide 127&quot;/&gt;&lt;property id=&quot;20307&quot; value=&quot;952&quot;/&gt;&lt;/object&gt;&lt;object type=&quot;3&quot; unique_id=&quot;10118&quot;&gt;&lt;property id=&quot;20148&quot; value=&quot;5&quot;/&gt;&lt;property id=&quot;20300&quot; value=&quot;Slide 128&quot;/&gt;&lt;property id=&quot;20307&quot; value=&quot;953&quot;/&gt;&lt;/object&gt;&lt;object type=&quot;3&quot; unique_id=&quot;10119&quot;&gt;&lt;property id=&quot;20148&quot; value=&quot;5&quot;/&gt;&lt;property id=&quot;20300&quot; value=&quot;Slide 129&quot;/&gt;&lt;property id=&quot;20307&quot; value=&quot;954&quot;/&gt;&lt;/object&gt;&lt;object type=&quot;3&quot; unique_id=&quot;10120&quot;&gt;&lt;property id=&quot;20148&quot; value=&quot;5&quot;/&gt;&lt;property id=&quot;20300&quot; value=&quot;Slide 130&quot;/&gt;&lt;property id=&quot;20307&quot; value=&quot;955&quot;/&gt;&lt;/object&gt;&lt;object type=&quot;3&quot; unique_id=&quot;10121&quot;&gt;&lt;property id=&quot;20148&quot; value=&quot;5&quot;/&gt;&lt;property id=&quot;20300&quot; value=&quot;Slide 131&quot;/&gt;&lt;property id=&quot;20307&quot; value=&quot;956&quot;/&gt;&lt;/object&gt;&lt;object type=&quot;3&quot; unique_id=&quot;10122&quot;&gt;&lt;property id=&quot;20148&quot; value=&quot;5&quot;/&gt;&lt;property id=&quot;20300&quot; value=&quot;Slide 132&quot;/&gt;&lt;property id=&quot;20307&quot; value=&quot;957&quot;/&gt;&lt;/object&gt;&lt;object type=&quot;3&quot; unique_id=&quot;10123&quot;&gt;&lt;property id=&quot;20148&quot; value=&quot;5&quot;/&gt;&lt;property id=&quot;20300&quot; value=&quot;Slide 133&quot;/&gt;&lt;property id=&quot;20307&quot; value=&quot;958&quot;/&gt;&lt;/object&gt;&lt;object type=&quot;3&quot; unique_id=&quot;10124&quot;&gt;&lt;property id=&quot;20148&quot; value=&quot;5&quot;/&gt;&lt;property id=&quot;20300&quot; value=&quot;Slide 134&quot;/&gt;&lt;property id=&quot;20307&quot; value=&quot;959&quot;/&gt;&lt;/object&gt;&lt;object type=&quot;3&quot; unique_id=&quot;10125&quot;&gt;&lt;property id=&quot;20148&quot; value=&quot;5&quot;/&gt;&lt;property id=&quot;20300&quot; value=&quot;Slide 135&quot;/&gt;&lt;property id=&quot;20307&quot; value=&quot;960&quot;/&gt;&lt;/object&gt;&lt;object type=&quot;3&quot; unique_id=&quot;10126&quot;&gt;&lt;property id=&quot;20148&quot; value=&quot;5&quot;/&gt;&lt;property id=&quot;20300&quot; value=&quot;Slide 136&quot;/&gt;&lt;property id=&quot;20307&quot; value=&quot;961&quot;/&gt;&lt;/object&gt;&lt;object type=&quot;3&quot; unique_id=&quot;10127&quot;&gt;&lt;property id=&quot;20148&quot; value=&quot;5&quot;/&gt;&lt;property id=&quot;20300&quot; value=&quot;Slide 137&quot;/&gt;&lt;property id=&quot;20307&quot; value=&quot;962&quot;/&gt;&lt;/object&gt;&lt;object type=&quot;3&quot; unique_id=&quot;10128&quot;&gt;&lt;property id=&quot;20148&quot; value=&quot;5&quot;/&gt;&lt;property id=&quot;20300&quot; value=&quot;Slide 138&quot;/&gt;&lt;property id=&quot;20307&quot; value=&quot;963&quot;/&gt;&lt;/object&gt;&lt;object type=&quot;3&quot; unique_id=&quot;10129&quot;&gt;&lt;property id=&quot;20148&quot; value=&quot;5&quot;/&gt;&lt;property id=&quot;20300&quot; value=&quot;Slide 139&quot;/&gt;&lt;property id=&quot;20307&quot; value=&quot;964&quot;/&gt;&lt;/object&gt;&lt;object type=&quot;3&quot; unique_id=&quot;10130&quot;&gt;&lt;property id=&quot;20148&quot; value=&quot;5&quot;/&gt;&lt;property id=&quot;20300&quot; value=&quot;Slide 140&quot;/&gt;&lt;property id=&quot;20307&quot; value=&quot;965&quot;/&gt;&lt;/object&gt;&lt;object type=&quot;3&quot; unique_id=&quot;10131&quot;&gt;&lt;property id=&quot;20148&quot; value=&quot;5&quot;/&gt;&lt;property id=&quot;20300&quot; value=&quot;Slide 141&quot;/&gt;&lt;property id=&quot;20307&quot; value=&quot;967&quot;/&gt;&lt;/object&gt;&lt;object type=&quot;3&quot; unique_id=&quot;10132&quot;&gt;&lt;property id=&quot;20148&quot; value=&quot;5&quot;/&gt;&lt;property id=&quot;20300&quot; value=&quot;Slide 142&quot;/&gt;&lt;property id=&quot;20307&quot; value=&quot;968&quot;/&gt;&lt;/object&gt;&lt;object type=&quot;3&quot; unique_id=&quot;10133&quot;&gt;&lt;property id=&quot;20148&quot; value=&quot;5&quot;/&gt;&lt;property id=&quot;20300&quot; value=&quot;Slide 143&quot;/&gt;&lt;property id=&quot;20307&quot; value=&quot;969&quot;/&gt;&lt;/object&gt;&lt;object type=&quot;3&quot; unique_id=&quot;10134&quot;&gt;&lt;property id=&quot;20148&quot; value=&quot;5&quot;/&gt;&lt;property id=&quot;20300&quot; value=&quot;Slide 144&quot;/&gt;&lt;property id=&quot;20307&quot; value=&quot;970&quot;/&gt;&lt;/object&gt;&lt;object type=&quot;3&quot; unique_id=&quot;10135&quot;&gt;&lt;property id=&quot;20148&quot; value=&quot;5&quot;/&gt;&lt;property id=&quot;20300&quot; value=&quot;Slide 145&quot;/&gt;&lt;property id=&quot;20307&quot; value=&quot;971&quot;/&gt;&lt;/object&gt;&lt;object type=&quot;3&quot; unique_id=&quot;10136&quot;&gt;&lt;property id=&quot;20148&quot; value=&quot;5&quot;/&gt;&lt;property id=&quot;20300&quot; value=&quot;Slide 146&quot;/&gt;&lt;property id=&quot;20307&quot; value=&quot;972&quot;/&gt;&lt;/object&gt;&lt;object type=&quot;3&quot; unique_id=&quot;10137&quot;&gt;&lt;property id=&quot;20148&quot; value=&quot;5&quot;/&gt;&lt;property id=&quot;20300&quot; value=&quot;Slide 147&quot;/&gt;&lt;property id=&quot;20307&quot; value=&quot;973&quot;/&gt;&lt;/object&gt;&lt;object type=&quot;3&quot; unique_id=&quot;10138&quot;&gt;&lt;property id=&quot;20148&quot; value=&quot;5&quot;/&gt;&lt;property id=&quot;20300&quot; value=&quot;Slide 148&quot;/&gt;&lt;property id=&quot;20307&quot; value=&quot;974&quot;/&gt;&lt;/object&gt;&lt;object type=&quot;3&quot; unique_id=&quot;10139&quot;&gt;&lt;property id=&quot;20148&quot; value=&quot;5&quot;/&gt;&lt;property id=&quot;20300&quot; value=&quot;Slide 149&quot;/&gt;&lt;property id=&quot;20307&quot; value=&quot;975&quot;/&gt;&lt;/object&gt;&lt;object type=&quot;3&quot; unique_id=&quot;10140&quot;&gt;&lt;property id=&quot;20148&quot; value=&quot;5&quot;/&gt;&lt;property id=&quot;20300&quot; value=&quot;Slide 150&quot;/&gt;&lt;property id=&quot;20307&quot; value=&quot;976&quot;/&gt;&lt;/object&gt;&lt;object type=&quot;3&quot; unique_id=&quot;10141&quot;&gt;&lt;property id=&quot;20148&quot; value=&quot;5&quot;/&gt;&lt;property id=&quot;20300&quot; value=&quot;Slide 151&quot;/&gt;&lt;property id=&quot;20307&quot; value=&quot;977&quot;/&gt;&lt;/object&gt;&lt;object type=&quot;3&quot; unique_id=&quot;10142&quot;&gt;&lt;property id=&quot;20148&quot; value=&quot;5&quot;/&gt;&lt;property id=&quot;20300&quot; value=&quot;Slide 152&quot;/&gt;&lt;property id=&quot;20307&quot; value=&quot;978&quot;/&gt;&lt;/object&gt;&lt;object type=&quot;3&quot; unique_id=&quot;10143&quot;&gt;&lt;property id=&quot;20148&quot; value=&quot;5&quot;/&gt;&lt;property id=&quot;20300&quot; value=&quot;Slide 153&quot;/&gt;&lt;property id=&quot;20307&quot; value=&quot;979&quot;/&gt;&lt;/object&gt;&lt;object type=&quot;3&quot; unique_id=&quot;10144&quot;&gt;&lt;property id=&quot;20148&quot; value=&quot;5&quot;/&gt;&lt;property id=&quot;20300&quot; value=&quot;Slide 154&quot;/&gt;&lt;property id=&quot;20307&quot; value=&quot;980&quot;/&gt;&lt;/object&gt;&lt;object type=&quot;3&quot; unique_id=&quot;10145&quot;&gt;&lt;property id=&quot;20148&quot; value=&quot;5&quot;/&gt;&lt;property id=&quot;20300&quot; value=&quot;Slide 155&quot;/&gt;&lt;property id=&quot;20307&quot; value=&quot;981&quot;/&gt;&lt;/object&gt;&lt;object type=&quot;3&quot; unique_id=&quot;10146&quot;&gt;&lt;property id=&quot;20148&quot; value=&quot;5&quot;/&gt;&lt;property id=&quot;20300&quot; value=&quot;Slide 156&quot;/&gt;&lt;property id=&quot;20307&quot; value=&quot;982&quot;/&gt;&lt;/object&gt;&lt;object type=&quot;3&quot; unique_id=&quot;10147&quot;&gt;&lt;property id=&quot;20148&quot; value=&quot;5&quot;/&gt;&lt;property id=&quot;20300&quot; value=&quot;Slide 157&quot;/&gt;&lt;property id=&quot;20307&quot; value=&quot;983&quot;/&gt;&lt;/object&gt;&lt;object type=&quot;3&quot; unique_id=&quot;10148&quot;&gt;&lt;property id=&quot;20148&quot; value=&quot;5&quot;/&gt;&lt;property id=&quot;20300&quot; value=&quot;Slide 158&quot;/&gt;&lt;property id=&quot;20307&quot; value=&quot;984&quot;/&gt;&lt;/object&gt;&lt;object type=&quot;3&quot; unique_id=&quot;10149&quot;&gt;&lt;property id=&quot;20148&quot; value=&quot;5&quot;/&gt;&lt;property id=&quot;20300&quot; value=&quot;Slide 159&quot;/&gt;&lt;property id=&quot;20307&quot; value=&quot;985&quot;/&gt;&lt;/object&gt;&lt;object type=&quot;3&quot; unique_id=&quot;10150&quot;&gt;&lt;property id=&quot;20148&quot; value=&quot;5&quot;/&gt;&lt;property id=&quot;20300&quot; value=&quot;Slide 160&quot;/&gt;&lt;property id=&quot;20307&quot; value=&quot;986&quot;/&gt;&lt;/object&gt;&lt;object type=&quot;3&quot; unique_id=&quot;10151&quot;&gt;&lt;property id=&quot;20148&quot; value=&quot;5&quot;/&gt;&lt;property id=&quot;20300&quot; value=&quot;Slide 161&quot;/&gt;&lt;property id=&quot;20307&quot; value=&quot;987&quot;/&gt;&lt;/object&gt;&lt;object type=&quot;3&quot; unique_id=&quot;10152&quot;&gt;&lt;property id=&quot;20148&quot; value=&quot;5&quot;/&gt;&lt;property id=&quot;20300&quot; value=&quot;Slide 162&quot;/&gt;&lt;property id=&quot;20307&quot; value=&quot;988&quot;/&gt;&lt;/object&gt;&lt;object type=&quot;3&quot; unique_id=&quot;10153&quot;&gt;&lt;property id=&quot;20148&quot; value=&quot;5&quot;/&gt;&lt;property id=&quot;20300&quot; value=&quot;Slide 163&quot;/&gt;&lt;property id=&quot;20307&quot; value=&quot;989&quot;/&gt;&lt;/object&gt;&lt;object type=&quot;3&quot; unique_id=&quot;10154&quot;&gt;&lt;property id=&quot;20148&quot; value=&quot;5&quot;/&gt;&lt;property id=&quot;20300&quot; value=&quot;Slide 164&quot;/&gt;&lt;property id=&quot;20307&quot; value=&quot;990&quot;/&gt;&lt;/object&gt;&lt;object type=&quot;3&quot; unique_id=&quot;10155&quot;&gt;&lt;property id=&quot;20148&quot; value=&quot;5&quot;/&gt;&lt;property id=&quot;20300&quot; value=&quot;Slide 165&quot;/&gt;&lt;property id=&quot;20307&quot; value=&quot;991&quot;/&gt;&lt;/object&gt;&lt;object type=&quot;3&quot; unique_id=&quot;10156&quot;&gt;&lt;property id=&quot;20148&quot; value=&quot;5&quot;/&gt;&lt;property id=&quot;20300&quot; value=&quot;Slide 166&quot;/&gt;&lt;property id=&quot;20307&quot; value=&quot;992&quot;/&gt;&lt;/object&gt;&lt;object type=&quot;3&quot; unique_id=&quot;10157&quot;&gt;&lt;property id=&quot;20148&quot; value=&quot;5&quot;/&gt;&lt;property id=&quot;20300&quot; value=&quot;Slide 167&quot;/&gt;&lt;property id=&quot;20307&quot; value=&quot;993&quot;/&gt;&lt;/object&gt;&lt;object type=&quot;3&quot; unique_id=&quot;10158&quot;&gt;&lt;property id=&quot;20148&quot; value=&quot;5&quot;/&gt;&lt;property id=&quot;20300&quot; value=&quot;Slide 168&quot;/&gt;&lt;property id=&quot;20307&quot; value=&quot;994&quot;/&gt;&lt;/object&gt;&lt;object type=&quot;3&quot; unique_id=&quot;10159&quot;&gt;&lt;property id=&quot;20148&quot; value=&quot;5&quot;/&gt;&lt;property id=&quot;20300&quot; value=&quot;Slide 169&quot;/&gt;&lt;property id=&quot;20307&quot; value=&quot;995&quot;/&gt;&lt;/object&gt;&lt;object type=&quot;3&quot; unique_id=&quot;10160&quot;&gt;&lt;property id=&quot;20148&quot; value=&quot;5&quot;/&gt;&lt;property id=&quot;20300&quot; value=&quot;Slide 170&quot;/&gt;&lt;property id=&quot;20307&quot; value=&quot;996&quot;/&gt;&lt;/object&gt;&lt;object type=&quot;3&quot; unique_id=&quot;10162&quot;&gt;&lt;property id=&quot;20148&quot; value=&quot;5&quot;/&gt;&lt;property id=&quot;20300&quot; value=&quot;Slide 179&quot;/&gt;&lt;property id=&quot;20307&quot; value=&quot;997&quot;/&gt;&lt;/object&gt;&lt;object type=&quot;3&quot; unique_id=&quot;10163&quot;&gt;&lt;property id=&quot;20148&quot; value=&quot;5&quot;/&gt;&lt;property id=&quot;20300&quot; value=&quot;Slide 180&quot;/&gt;&lt;property id=&quot;20307&quot; value=&quot;998&quot;/&gt;&lt;/object&gt;&lt;object type=&quot;3&quot; unique_id=&quot;10164&quot;&gt;&lt;property id=&quot;20148&quot; value=&quot;5&quot;/&gt;&lt;property id=&quot;20300&quot; value=&quot;Slide 181&quot;/&gt;&lt;property id=&quot;20307&quot; value=&quot;999&quot;/&gt;&lt;/object&gt;&lt;object type=&quot;3&quot; unique_id=&quot;10165&quot;&gt;&lt;property id=&quot;20148&quot; value=&quot;5&quot;/&gt;&lt;property id=&quot;20300&quot; value=&quot;Slide 182&quot;/&gt;&lt;property id=&quot;20307&quot; value=&quot;1000&quot;/&gt;&lt;/object&gt;&lt;object type=&quot;3&quot; unique_id=&quot;10166&quot;&gt;&lt;property id=&quot;20148&quot; value=&quot;5&quot;/&gt;&lt;property id=&quot;20300&quot; value=&quot;Slide 183&quot;/&gt;&lt;property id=&quot;20307&quot; value=&quot;1001&quot;/&gt;&lt;/object&gt;&lt;object type=&quot;3&quot; unique_id=&quot;10167&quot;&gt;&lt;property id=&quot;20148&quot; value=&quot;5&quot;/&gt;&lt;property id=&quot;20300&quot; value=&quot;Slide 184&quot;/&gt;&lt;property id=&quot;20307&quot; value=&quot;1002&quot;/&gt;&lt;/object&gt;&lt;object type=&quot;3&quot; unique_id=&quot;10168&quot;&gt;&lt;property id=&quot;20148&quot; value=&quot;5&quot;/&gt;&lt;property id=&quot;20300&quot; value=&quot;Slide 185&quot;/&gt;&lt;property id=&quot;20307&quot; value=&quot;1003&quot;/&gt;&lt;/object&gt;&lt;object type=&quot;3&quot; unique_id=&quot;10169&quot;&gt;&lt;property id=&quot;20148&quot; value=&quot;5&quot;/&gt;&lt;property id=&quot;20300&quot; value=&quot;Slide 186&quot;/&gt;&lt;property id=&quot;20307&quot; value=&quot;1004&quot;/&gt;&lt;/object&gt;&lt;object type=&quot;3&quot; unique_id=&quot;10170&quot;&gt;&lt;property id=&quot;20148&quot; value=&quot;5&quot;/&gt;&lt;property id=&quot;20300&quot; value=&quot;Slide 187&quot;/&gt;&lt;property id=&quot;20307&quot; value=&quot;1005&quot;/&gt;&lt;/object&gt;&lt;object type=&quot;3&quot; unique_id=&quot;10171&quot;&gt;&lt;property id=&quot;20148&quot; value=&quot;5&quot;/&gt;&lt;property id=&quot;20300&quot; value=&quot;Slide 188&quot;/&gt;&lt;property id=&quot;20307&quot; value=&quot;1006&quot;/&gt;&lt;/object&gt;&lt;object type=&quot;3&quot; unique_id=&quot;10172&quot;&gt;&lt;property id=&quot;20148&quot; value=&quot;5&quot;/&gt;&lt;property id=&quot;20300&quot; value=&quot;Slide 189&quot;/&gt;&lt;property id=&quot;20307&quot; value=&quot;1007&quot;/&gt;&lt;/object&gt;&lt;object type=&quot;3&quot; unique_id=&quot;10173&quot;&gt;&lt;property id=&quot;20148&quot; value=&quot;5&quot;/&gt;&lt;property id=&quot;20300&quot; value=&quot;Slide 190&quot;/&gt;&lt;property id=&quot;20307&quot; value=&quot;1008&quot;/&gt;&lt;/object&gt;&lt;object type=&quot;3&quot; unique_id=&quot;10174&quot;&gt;&lt;property id=&quot;20148&quot; value=&quot;5&quot;/&gt;&lt;property id=&quot;20300&quot; value=&quot;Slide 191&quot;/&gt;&lt;property id=&quot;20307&quot; value=&quot;1009&quot;/&gt;&lt;/object&gt;&lt;object type=&quot;3&quot; unique_id=&quot;10175&quot;&gt;&lt;property id=&quot;20148&quot; value=&quot;5&quot;/&gt;&lt;property id=&quot;20300&quot; value=&quot;Slide 192&quot;/&gt;&lt;property id=&quot;20307&quot; value=&quot;1010&quot;/&gt;&lt;/object&gt;&lt;object type=&quot;3&quot; unique_id=&quot;10176&quot;&gt;&lt;property id=&quot;20148&quot; value=&quot;5&quot;/&gt;&lt;property id=&quot;20300&quot; value=&quot;Slide 193&quot;/&gt;&lt;property id=&quot;20307&quot; value=&quot;1011&quot;/&gt;&lt;/object&gt;&lt;object type=&quot;3&quot; unique_id=&quot;10177&quot;&gt;&lt;property id=&quot;20148&quot; value=&quot;5&quot;/&gt;&lt;property id=&quot;20300&quot; value=&quot;Slide 194&quot;/&gt;&lt;property id=&quot;20307&quot; value=&quot;1012&quot;/&gt;&lt;/object&gt;&lt;object type=&quot;3&quot; unique_id=&quot;10179&quot;&gt;&lt;property id=&quot;20148&quot; value=&quot;5&quot;/&gt;&lt;property id=&quot;20300&quot; value=&quot;Slide 195&quot;/&gt;&lt;property id=&quot;20307&quot; value=&quot;1063&quot;/&gt;&lt;/object&gt;&lt;object type=&quot;3&quot; unique_id=&quot;10180&quot;&gt;&lt;property id=&quot;20148&quot; value=&quot;5&quot;/&gt;&lt;property id=&quot;20300&quot; value=&quot;Slide 196&quot;/&gt;&lt;property id=&quot;20307&quot; value=&quot;1207&quot;/&gt;&lt;/object&gt;&lt;object type=&quot;3&quot; unique_id=&quot;10181&quot;&gt;&lt;property id=&quot;20148&quot; value=&quot;5&quot;/&gt;&lt;property id=&quot;20300&quot; value=&quot;Slide 197&quot;/&gt;&lt;property id=&quot;20307&quot; value=&quot;1064&quot;/&gt;&lt;/object&gt;&lt;object type=&quot;3&quot; unique_id=&quot;10182&quot;&gt;&lt;property id=&quot;20148&quot; value=&quot;5&quot;/&gt;&lt;property id=&quot;20300&quot; value=&quot;Slide 198&quot;/&gt;&lt;property id=&quot;20307&quot; value=&quot;1065&quot;/&gt;&lt;/object&gt;&lt;object type=&quot;3&quot; unique_id=&quot;10183&quot;&gt;&lt;property id=&quot;20148&quot; value=&quot;5&quot;/&gt;&lt;property id=&quot;20300&quot; value=&quot;Slide 199&quot;/&gt;&lt;property id=&quot;20307&quot; value=&quot;1066&quot;/&gt;&lt;/object&gt;&lt;object type=&quot;3&quot; unique_id=&quot;10184&quot;&gt;&lt;property id=&quot;20148&quot; value=&quot;5&quot;/&gt;&lt;property id=&quot;20300&quot; value=&quot;Slide 200&quot;/&gt;&lt;property id=&quot;20307&quot; value=&quot;1067&quot;/&gt;&lt;/object&gt;&lt;object type=&quot;3&quot; unique_id=&quot;10185&quot;&gt;&lt;property id=&quot;20148&quot; value=&quot;5&quot;/&gt;&lt;property id=&quot;20300&quot; value=&quot;Slide 201&quot;/&gt;&lt;property id=&quot;20307&quot; value=&quot;1068&quot;/&gt;&lt;/object&gt;&lt;object type=&quot;3&quot; unique_id=&quot;10186&quot;&gt;&lt;property id=&quot;20148&quot; value=&quot;5&quot;/&gt;&lt;property id=&quot;20300&quot; value=&quot;Slide 202&quot;/&gt;&lt;property id=&quot;20307&quot; value=&quot;1069&quot;/&gt;&lt;/object&gt;&lt;object type=&quot;3&quot; unique_id=&quot;10187&quot;&gt;&lt;property id=&quot;20148&quot; value=&quot;5&quot;/&gt;&lt;property id=&quot;20300&quot; value=&quot;Slide 203&quot;/&gt;&lt;property id=&quot;20307&quot; value=&quot;1070&quot;/&gt;&lt;/object&gt;&lt;object type=&quot;3&quot; unique_id=&quot;10188&quot;&gt;&lt;property id=&quot;20148&quot; value=&quot;5&quot;/&gt;&lt;property id=&quot;20300&quot; value=&quot;Slide 204&quot;/&gt;&lt;property id=&quot;20307&quot; value=&quot;1071&quot;/&gt;&lt;/object&gt;&lt;object type=&quot;3&quot; unique_id=&quot;10189&quot;&gt;&lt;property id=&quot;20148&quot; value=&quot;5&quot;/&gt;&lt;property id=&quot;20300&quot; value=&quot;Slide 205&quot;/&gt;&lt;property id=&quot;20307&quot; value=&quot;1072&quot;/&gt;&lt;/object&gt;&lt;object type=&quot;3&quot; unique_id=&quot;10190&quot;&gt;&lt;property id=&quot;20148&quot; value=&quot;5&quot;/&gt;&lt;property id=&quot;20300&quot; value=&quot;Slide 206&quot;/&gt;&lt;property id=&quot;20307&quot; value=&quot;1073&quot;/&gt;&lt;/object&gt;&lt;object type=&quot;3&quot; unique_id=&quot;10191&quot;&gt;&lt;property id=&quot;20148&quot; value=&quot;5&quot;/&gt;&lt;property id=&quot;20300&quot; value=&quot;Slide 207&quot;/&gt;&lt;property id=&quot;20307&quot; value=&quot;1074&quot;/&gt;&lt;/object&gt;&lt;object type=&quot;3&quot; unique_id=&quot;10192&quot;&gt;&lt;property id=&quot;20148&quot; value=&quot;5&quot;/&gt;&lt;property id=&quot;20300&quot; value=&quot;Slide 208&quot;/&gt;&lt;property id=&quot;20307&quot; value=&quot;1075&quot;/&gt;&lt;/object&gt;&lt;object type=&quot;3&quot; unique_id=&quot;10193&quot;&gt;&lt;property id=&quot;20148&quot; value=&quot;5&quot;/&gt;&lt;property id=&quot;20300&quot; value=&quot;Slide 209&quot;/&gt;&lt;property id=&quot;20307&quot; value=&quot;1076&quot;/&gt;&lt;/object&gt;&lt;object type=&quot;3&quot; unique_id=&quot;10249&quot;&gt;&lt;property id=&quot;20148&quot; value=&quot;5&quot;/&gt;&lt;property id=&quot;20300&quot; value=&quot;Slide 218&quot;/&gt;&lt;property id=&quot;20307&quot; value=&quot;1140&quot;/&gt;&lt;/object&gt;&lt;object type=&quot;3&quot; unique_id=&quot;10250&quot;&gt;&lt;property id=&quot;20148&quot; value=&quot;5&quot;/&gt;&lt;property id=&quot;20300&quot; value=&quot;Slide 220 - &amp;quot;Further information&amp;#x0D;&amp;#x0A;&amp;quot;&quot;/&gt;&lt;property id=&quot;20307&quot; value=&quot;877&quot;/&gt;&lt;/object&gt;&lt;object type=&quot;3&quot; unique_id=&quot;10998&quot;&gt;&lt;property id=&quot;20148&quot; value=&quot;5&quot;/&gt;&lt;property id=&quot;20300&quot; value=&quot;Slide 93&quot;/&gt;&lt;property id=&quot;20307&quot; value=&quot;1255&quot;/&gt;&lt;/object&gt;&lt;object type=&quot;3&quot; unique_id=&quot;13772&quot;&gt;&lt;property id=&quot;20148&quot; value=&quot;5&quot;/&gt;&lt;property id=&quot;20300&quot; value=&quot;Slide 96&quot;/&gt;&lt;property id=&quot;20307&quot; value=&quot;1272&quot;/&gt;&lt;/object&gt;&lt;object type=&quot;3&quot; unique_id=&quot;13773&quot;&gt;&lt;property id=&quot;20148&quot; value=&quot;5&quot;/&gt;&lt;property id=&quot;20300&quot; value=&quot;Slide 97&quot;/&gt;&lt;property id=&quot;20307&quot; value=&quot;1273&quot;/&gt;&lt;/object&gt;&lt;object type=&quot;3&quot; unique_id=&quot;13774&quot;&gt;&lt;property id=&quot;20148&quot; value=&quot;5&quot;/&gt;&lt;property id=&quot;20300&quot; value=&quot;Slide 98&quot;/&gt;&lt;property id=&quot;20307&quot; value=&quot;1274&quot;/&gt;&lt;/object&gt;&lt;object type=&quot;3&quot; unique_id=&quot;13775&quot;&gt;&lt;property id=&quot;20148&quot; value=&quot;5&quot;/&gt;&lt;property id=&quot;20300&quot; value=&quot;Slide 99&quot;/&gt;&lt;property id=&quot;20307&quot; value=&quot;1275&quot;/&gt;&lt;/object&gt;&lt;object type=&quot;3&quot; unique_id=&quot;13776&quot;&gt;&lt;property id=&quot;20148&quot; value=&quot;5&quot;/&gt;&lt;property id=&quot;20300&quot; value=&quot;Slide 100&quot;/&gt;&lt;property id=&quot;20307&quot; value=&quot;1276&quot;/&gt;&lt;/object&gt;&lt;object type=&quot;3&quot; unique_id=&quot;13777&quot;&gt;&lt;property id=&quot;20148&quot; value=&quot;5&quot;/&gt;&lt;property id=&quot;20300&quot; value=&quot;Slide 101&quot;/&gt;&lt;property id=&quot;20307&quot; value=&quot;1277&quot;/&gt;&lt;/object&gt;&lt;object type=&quot;3&quot; unique_id=&quot;13778&quot;&gt;&lt;property id=&quot;20148&quot; value=&quot;5&quot;/&gt;&lt;property id=&quot;20300&quot; value=&quot;Slide 102&quot;/&gt;&lt;property id=&quot;20307&quot; value=&quot;1278&quot;/&gt;&lt;/object&gt;&lt;object type=&quot;3&quot; unique_id=&quot;13779&quot;&gt;&lt;property id=&quot;20148&quot; value=&quot;5&quot;/&gt;&lt;property id=&quot;20300&quot; value=&quot;Slide 103&quot;/&gt;&lt;property id=&quot;20307&quot; value=&quot;1279&quot;/&gt;&lt;/object&gt;&lt;object type=&quot;3&quot; unique_id=&quot;13780&quot;&gt;&lt;property id=&quot;20148&quot; value=&quot;5&quot;/&gt;&lt;property id=&quot;20300&quot; value=&quot;Slide 171&quot;/&gt;&lt;property id=&quot;20307&quot; value=&quot;1280&quot;/&gt;&lt;/object&gt;&lt;object type=&quot;3&quot; unique_id=&quot;13781&quot;&gt;&lt;property id=&quot;20148&quot; value=&quot;5&quot;/&gt;&lt;property id=&quot;20300&quot; value=&quot;Slide 172&quot;/&gt;&lt;property id=&quot;20307&quot; value=&quot;1281&quot;/&gt;&lt;/object&gt;&lt;object type=&quot;3&quot; unique_id=&quot;13782&quot;&gt;&lt;property id=&quot;20148&quot; value=&quot;5&quot;/&gt;&lt;property id=&quot;20300&quot; value=&quot;Slide 173&quot;/&gt;&lt;property id=&quot;20307&quot; value=&quot;1282&quot;/&gt;&lt;/object&gt;&lt;object type=&quot;3&quot; unique_id=&quot;13783&quot;&gt;&lt;property id=&quot;20148&quot; value=&quot;5&quot;/&gt;&lt;property id=&quot;20300&quot; value=&quot;Slide 174&quot;/&gt;&lt;property id=&quot;20307&quot; value=&quot;1283&quot;/&gt;&lt;/object&gt;&lt;object type=&quot;3&quot; unique_id=&quot;13784&quot;&gt;&lt;property id=&quot;20148&quot; value=&quot;5&quot;/&gt;&lt;property id=&quot;20300&quot; value=&quot;Slide 175&quot;/&gt;&lt;property id=&quot;20307&quot; value=&quot;1284&quot;/&gt;&lt;/object&gt;&lt;object type=&quot;3&quot; unique_id=&quot;13785&quot;&gt;&lt;property id=&quot;20148&quot; value=&quot;5&quot;/&gt;&lt;property id=&quot;20300&quot; value=&quot;Slide 176&quot;/&gt;&lt;property id=&quot;20307&quot; value=&quot;1285&quot;/&gt;&lt;/object&gt;&lt;object type=&quot;3&quot; unique_id=&quot;13786&quot;&gt;&lt;property id=&quot;20148&quot; value=&quot;5&quot;/&gt;&lt;property id=&quot;20300&quot; value=&quot;Slide 177&quot;/&gt;&lt;property id=&quot;20307&quot; value=&quot;1286&quot;/&gt;&lt;/object&gt;&lt;object type=&quot;3&quot; unique_id=&quot;13788&quot;&gt;&lt;property id=&quot;20148&quot; value=&quot;5&quot;/&gt;&lt;property id=&quot;20300&quot; value=&quot;Slide 178&quot;/&gt;&lt;property id=&quot;20307&quot; value=&quot;1288&quot;/&gt;&lt;/object&gt;&lt;object type=&quot;3&quot; unique_id=&quot;14320&quot;&gt;&lt;property id=&quot;20148&quot; value=&quot;5&quot;/&gt;&lt;property id=&quot;20300&quot; value=&quot;Slide 210&quot;/&gt;&lt;property id=&quot;20307&quot; value=&quot;1306&quot;/&gt;&lt;/object&gt;&lt;object type=&quot;3&quot; unique_id=&quot;14325&quot;&gt;&lt;property id=&quot;20148&quot; value=&quot;5&quot;/&gt;&lt;property id=&quot;20300&quot; value=&quot;Slide 211&quot;/&gt;&lt;property id=&quot;20307&quot; value=&quot;1315&quot;/&gt;&lt;/object&gt;&lt;object type=&quot;3&quot; unique_id=&quot;14329&quot;&gt;&lt;property id=&quot;20148&quot; value=&quot;5&quot;/&gt;&lt;property id=&quot;20300&quot; value=&quot;Slide 212&quot;/&gt;&lt;property id=&quot;20307&quot; value=&quot;1301&quot;/&gt;&lt;/object&gt;&lt;object type=&quot;3&quot; unique_id=&quot;14330&quot;&gt;&lt;property id=&quot;20148&quot; value=&quot;5&quot;/&gt;&lt;property id=&quot;20300&quot; value=&quot;Slide 213&quot;/&gt;&lt;property id=&quot;20307&quot; value=&quot;1302&quot;/&gt;&lt;/object&gt;&lt;object type=&quot;3&quot; unique_id=&quot;14331&quot;&gt;&lt;property id=&quot;20148&quot; value=&quot;5&quot;/&gt;&lt;property id=&quot;20300&quot; value=&quot;Slide 214&quot;/&gt;&lt;property id=&quot;20307&quot; value=&quot;1303&quot;/&gt;&lt;/object&gt;&lt;object type=&quot;3&quot; unique_id=&quot;14332&quot;&gt;&lt;property id=&quot;20148&quot; value=&quot;5&quot;/&gt;&lt;property id=&quot;20300&quot; value=&quot;Slide 215&quot;/&gt;&lt;property id=&quot;20307&quot; value=&quot;1304&quot;/&gt;&lt;/object&gt;&lt;object type=&quot;3&quot; unique_id=&quot;14333&quot;&gt;&lt;property id=&quot;20148&quot; value=&quot;5&quot;/&gt;&lt;property id=&quot;20300&quot; value=&quot;Slide 216&quot;/&gt;&lt;property id=&quot;20307&quot; value=&quot;1305&quot;/&gt;&lt;/object&gt;&lt;object type=&quot;3&quot; unique_id=&quot;16376&quot;&gt;&lt;property id=&quot;20148&quot; value=&quot;5&quot;/&gt;&lt;property id=&quot;20300&quot; value=&quot;Slide 95&quot;/&gt;&lt;property id=&quot;20307&quot; value=&quot;1316&quot;/&gt;&lt;/object&gt;&lt;object type=&quot;3&quot; unique_id=&quot;18401&quot;&gt;&lt;property id=&quot;20148&quot; value=&quot;5&quot;/&gt;&lt;property id=&quot;20300&quot; value=&quot;Slide 59 - &amp;quot;DANCE STEPS &amp;quot;&quot;/&gt;&lt;property id=&quot;20307&quot; value=&quot;1318&quot;/&gt;&lt;/object&gt;&lt;object type=&quot;3&quot; unique_id=&quot;18402&quot;&gt;&lt;property id=&quot;20148&quot; value=&quot;5&quot;/&gt;&lt;property id=&quot;20300&quot; value=&quot;Slide 60 - &amp;quot;DANCE STEPS &amp;quot;&quot;/&gt;&lt;property id=&quot;20307&quot; value=&quot;1319&quot;/&gt;&lt;/object&gt;&lt;object type=&quot;3&quot; unique_id=&quot;18403&quot;&gt;&lt;property id=&quot;20148&quot; value=&quot;5&quot;/&gt;&lt;property id=&quot;20300&quot; value=&quot;Slide 5 - &amp;quot;GYMNASTICS AUSTRALIA &amp;#x0D;&amp;#x0A;&amp;#x0D;&amp;#x0A;Rhythmic Gymnastics&amp;#x0D;&amp;#x0A;Intermediate&amp;#x0D;&amp;#x0A;JUDGES COURSE&amp;quot;&quot;/&gt;&lt;property id=&quot;20307&quot; value=&quot;1320&quot;/&gt;&lt;/object&gt;&lt;object type=&quot;3&quot; unique_id=&quot;18404&quot;&gt;&lt;property id=&quot;20148&quot; value=&quot;5&quot;/&gt;&lt;property id=&quot;20300&quot; value=&quot;Slide 21&quot;/&gt;&lt;property id=&quot;20307&quot; value=&quot;1321&quot;/&gt;&lt;/object&gt;&lt;object type=&quot;3&quot; unique_id=&quot;18406&quot;&gt;&lt;property id=&quot;20148&quot; value=&quot;5&quot;/&gt;&lt;property id=&quot;20300&quot; value=&quot;Slide 38&quot;/&gt;&lt;property id=&quot;20307&quot; value=&quot;1323&quot;/&gt;&lt;/object&gt;&lt;object type=&quot;3&quot; unique_id=&quot;18407&quot;&gt;&lt;property id=&quot;20148&quot; value=&quot;5&quot;/&gt;&lt;property id=&quot;20300&quot; value=&quot;Slide 61&quot;/&gt;&lt;property id=&quot;20307&quot; value=&quot;1324&quot;/&gt;&lt;/object&gt;&lt;object type=&quot;3&quot; unique_id=&quot;18408&quot;&gt;&lt;property id=&quot;20148&quot; value=&quot;5&quot;/&gt;&lt;property id=&quot;20300&quot; value=&quot;Slide 62&quot;/&gt;&lt;property id=&quot;20307&quot; value=&quot;1325&quot;/&gt;&lt;/object&gt;&lt;object type=&quot;3&quot; unique_id=&quot;18409&quot;&gt;&lt;property id=&quot;20148&quot; value=&quot;5&quot;/&gt;&lt;property id=&quot;20300&quot; value=&quot;Slide 10&quot;/&gt;&lt;property id=&quot;20307&quot; value=&quot;1334&quot;/&gt;&lt;/object&gt;&lt;object type=&quot;3&quot; unique_id=&quot;18410&quot;&gt;&lt;property id=&quot;20148&quot; value=&quot;5&quot;/&gt;&lt;property id=&quot;20300&quot; value=&quot;Slide 12&quot;/&gt;&lt;property id=&quot;20307&quot; value=&quot;1327&quot;/&gt;&lt;/object&gt;&lt;object type=&quot;3&quot; unique_id=&quot;18411&quot;&gt;&lt;property id=&quot;20148&quot; value=&quot;5&quot;/&gt;&lt;property id=&quot;20300&quot; value=&quot;Slide 13&quot;/&gt;&lt;property id=&quot;20307&quot; value=&quot;1328&quot;/&gt;&lt;/object&gt;&lt;object type=&quot;3&quot; unique_id=&quot;18412&quot;&gt;&lt;property id=&quot;20148&quot; value=&quot;5&quot;/&gt;&lt;property id=&quot;20300&quot; value=&quot;Slide 17&quot;/&gt;&lt;property id=&quot;20307&quot; value=&quot;1329&quot;/&gt;&lt;/object&gt;&lt;object type=&quot;3&quot; unique_id=&quot;18413&quot;&gt;&lt;property id=&quot;20148&quot; value=&quot;5&quot;/&gt;&lt;property id=&quot;20300&quot; value=&quot;Slide 23&quot;/&gt;&lt;property id=&quot;20307&quot; value=&quot;1330&quot;/&gt;&lt;/object&gt;&lt;object type=&quot;3&quot; unique_id=&quot;18414&quot;&gt;&lt;property id=&quot;20148&quot; value=&quot;5&quot;/&gt;&lt;property id=&quot;20300&quot; value=&quot;Slide 24&quot;/&gt;&lt;property id=&quot;20307&quot; value=&quot;1331&quot;/&gt;&lt;/object&gt;&lt;object type=&quot;3&quot; unique_id=&quot;18415&quot;&gt;&lt;property id=&quot;20148&quot; value=&quot;5&quot;/&gt;&lt;property id=&quot;20300&quot; value=&quot;Slide 25&quot;/&gt;&lt;property id=&quot;20307&quot; value=&quot;1332&quot;/&gt;&lt;/object&gt;&lt;object type=&quot;3&quot; unique_id=&quot;18416&quot;&gt;&lt;property id=&quot;20148&quot; value=&quot;5&quot;/&gt;&lt;property id=&quot;20300&quot; value=&quot;Slide 31&quot;/&gt;&lt;property id=&quot;20307&quot; value=&quot;1336&quot;/&gt;&lt;/object&gt;&lt;object type=&quot;3&quot; unique_id=&quot;18417&quot;&gt;&lt;property id=&quot;20148&quot; value=&quot;5&quot;/&gt;&lt;property id=&quot;20300&quot; value=&quot;Slide 217&quot;/&gt;&lt;property id=&quot;20307&quot; value=&quot;1335&quot;/&gt;&lt;/object&gt;&lt;object type=&quot;3&quot; unique_id=&quot;18418&quot;&gt;&lt;property id=&quot;20148&quot; value=&quot;5&quot;/&gt;&lt;property id=&quot;20300&quot; value=&quot;Slide 219&quot;/&gt;&lt;property id=&quot;20307&quot; value=&quot;1333&quot;/&gt;&lt;/object&gt;&lt;/object&gt;&lt;/object&gt;&lt;/database&gt;"/>
  <p:tag name="SECTOMILLISECCONVERTED" val="1"/>
</p:tagLst>
</file>

<file path=ppt/theme/theme1.xml><?xml version="1.0" encoding="utf-8"?>
<a:theme xmlns:a="http://schemas.openxmlformats.org/drawingml/2006/main" name="Facet">
  <a:themeElements>
    <a:clrScheme name="Custom 11">
      <a:dk1>
        <a:sysClr val="windowText" lastClr="000000"/>
      </a:dk1>
      <a:lt1>
        <a:sysClr val="window" lastClr="FFFFFF"/>
      </a:lt1>
      <a:dk2>
        <a:srgbClr val="052E65"/>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57186</TotalTime>
  <Words>499</Words>
  <Application>Microsoft Office PowerPoint</Application>
  <PresentationFormat>On-screen Show (4:3)</PresentationFormat>
  <Paragraphs>78</Paragraphs>
  <Slides>9</Slides>
  <Notes>1</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Frutiger 45 Light</vt:lpstr>
      <vt:lpstr>Trebuchet MS</vt:lpstr>
      <vt:lpstr>Wingdings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Intercontinental Judges’ Course</dc:title>
  <dc:creator>Pfefferkuchen;Magda Atcheson</dc:creator>
  <cp:lastModifiedBy>Georgia Inwood</cp:lastModifiedBy>
  <cp:revision>1444</cp:revision>
  <dcterms:created xsi:type="dcterms:W3CDTF">2012-11-21T18:30:57Z</dcterms:created>
  <dcterms:modified xsi:type="dcterms:W3CDTF">2023-08-28T00:15:20Z</dcterms:modified>
</cp:coreProperties>
</file>